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1"/>
  </p:notesMasterIdLst>
  <p:sldIdLst>
    <p:sldId id="256" r:id="rId2"/>
    <p:sldId id="274" r:id="rId3"/>
    <p:sldId id="275" r:id="rId4"/>
    <p:sldId id="276" r:id="rId5"/>
    <p:sldId id="278" r:id="rId6"/>
    <p:sldId id="277" r:id="rId7"/>
    <p:sldId id="279" r:id="rId8"/>
    <p:sldId id="280" r:id="rId9"/>
    <p:sldId id="262" r:id="rId10"/>
  </p:sldIdLst>
  <p:sldSz cx="10691813" cy="75596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userDrawn="1">
          <p15:clr>
            <a:srgbClr val="A4A3A4"/>
          </p15:clr>
        </p15:guide>
        <p15:guide id="2" pos="3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lenik Agnieszka" initials="PA" lastIdx="1" clrIdx="0">
    <p:extLst>
      <p:ext uri="{19B8F6BF-5375-455C-9EA6-DF929625EA0E}">
        <p15:presenceInfo xmlns:p15="http://schemas.microsoft.com/office/powerpoint/2012/main" userId="S::Agnieszka.Palenik@mfipr.gov.pl::6a0c958d-6557-4bbd-8aa6-03360055b1e8" providerId="AD"/>
      </p:ext>
    </p:extLst>
  </p:cmAuthor>
  <p:cmAuthor id="2" name="Magdalena Bednarska-Wajerowska" initials="MB" lastIdx="4" clrIdx="1">
    <p:extLst>
      <p:ext uri="{19B8F6BF-5375-455C-9EA6-DF929625EA0E}">
        <p15:presenceInfo xmlns:p15="http://schemas.microsoft.com/office/powerpoint/2012/main" userId="S-1-5-21-993268263-2097026863-2477634896-2167" providerId="AD"/>
      </p:ext>
    </p:extLst>
  </p:cmAuthor>
  <p:cmAuthor id="3" name="Grzegorz Mikołajczyk" initials="GM" lastIdx="1" clrIdx="2">
    <p:extLst>
      <p:ext uri="{19B8F6BF-5375-455C-9EA6-DF929625EA0E}">
        <p15:presenceInfo xmlns:p15="http://schemas.microsoft.com/office/powerpoint/2012/main" userId="S-1-5-21-993268263-2097026863-2477634896-5959" providerId="AD"/>
      </p:ext>
    </p:extLst>
  </p:cmAuthor>
  <p:cmAuthor id="4" name="Hanna Gaczyńska" initials="HG" lastIdx="1" clrIdx="3">
    <p:extLst>
      <p:ext uri="{19B8F6BF-5375-455C-9EA6-DF929625EA0E}">
        <p15:presenceInfo xmlns:p15="http://schemas.microsoft.com/office/powerpoint/2012/main" userId="S-1-5-21-993268263-2097026863-2477634896-335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CC0000"/>
    <a:srgbClr val="E7E9F2"/>
    <a:srgbClr val="CBD0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00A15C55-8517-42AA-B614-E9B94910E393}">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 pośredni 2 — Ak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91" autoAdjust="0"/>
    <p:restoredTop sz="94660"/>
  </p:normalViewPr>
  <p:slideViewPr>
    <p:cSldViewPr showGuides="1">
      <p:cViewPr varScale="1">
        <p:scale>
          <a:sx n="76" d="100"/>
          <a:sy n="76" d="100"/>
        </p:scale>
        <p:origin x="1147" y="58"/>
      </p:cViewPr>
      <p:guideLst>
        <p:guide orient="horz" pos="2381"/>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EEFF2B-0721-7148-92D1-1650B5B78E9F}" type="datetimeFigureOut">
              <a:rPr lang="pl-PL" smtClean="0"/>
              <a:t>07.06.2023</a:t>
            </a:fld>
            <a:endParaRPr lang="pl-PL"/>
          </a:p>
        </p:txBody>
      </p:sp>
      <p:sp>
        <p:nvSpPr>
          <p:cNvPr id="4" name="Symbol zastępczy obrazu slajdu 3"/>
          <p:cNvSpPr>
            <a:spLocks noGrp="1" noRot="1" noChangeAspect="1"/>
          </p:cNvSpPr>
          <p:nvPr>
            <p:ph type="sldImg" idx="2"/>
          </p:nvPr>
        </p:nvSpPr>
        <p:spPr>
          <a:xfrm>
            <a:off x="1246188" y="1143000"/>
            <a:ext cx="4365625"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02B4DB-5212-AD42-B2C1-BD19AC94D45E}" type="slidenum">
              <a:rPr lang="pl-PL" smtClean="0"/>
              <a:t>‹#›</a:t>
            </a:fld>
            <a:endParaRPr lang="pl-PL"/>
          </a:p>
        </p:txBody>
      </p:sp>
    </p:spTree>
    <p:extLst>
      <p:ext uri="{BB962C8B-B14F-4D97-AF65-F5344CB8AC3E}">
        <p14:creationId xmlns:p14="http://schemas.microsoft.com/office/powerpoint/2010/main" val="11927739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10.png"/><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png"/><Relationship Id="rId17" Type="http://schemas.openxmlformats.org/officeDocument/2006/relationships/image" Target="../media/image22.png"/><Relationship Id="rId2" Type="http://schemas.openxmlformats.org/officeDocument/2006/relationships/image" Target="../media/image4.png"/><Relationship Id="rId16" Type="http://schemas.openxmlformats.org/officeDocument/2006/relationships/image" Target="../media/image21.png"/><Relationship Id="rId1" Type="http://schemas.openxmlformats.org/officeDocument/2006/relationships/slideMaster" Target="../slideMasters/slideMaster1.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5" Type="http://schemas.openxmlformats.org/officeDocument/2006/relationships/image" Target="../media/image2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 Id="rId14" Type="http://schemas.openxmlformats.org/officeDocument/2006/relationships/image" Target="../media/image19.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10.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długi tytuł)">
    <p:spTree>
      <p:nvGrpSpPr>
        <p:cNvPr id="1" name=""/>
        <p:cNvGrpSpPr/>
        <p:nvPr/>
      </p:nvGrpSpPr>
      <p:grpSpPr>
        <a:xfrm>
          <a:off x="0" y="0"/>
          <a:ext cx="0" cy="0"/>
          <a:chOff x="0" y="0"/>
          <a:chExt cx="0" cy="0"/>
        </a:xfrm>
      </p:grpSpPr>
      <p:sp>
        <p:nvSpPr>
          <p:cNvPr id="9" name="Prostokąt 8">
            <a:extLst>
              <a:ext uri="{FF2B5EF4-FFF2-40B4-BE49-F238E27FC236}">
                <a16:creationId xmlns:a16="http://schemas.microsoft.com/office/drawing/2014/main" id="{A63EBD56-4A88-4F5C-BEAF-A33740721C44}"/>
              </a:ext>
            </a:extLst>
          </p:cNvPr>
          <p:cNvSpPr/>
          <p:nvPr userDrawn="1"/>
        </p:nvSpPr>
        <p:spPr>
          <a:xfrm>
            <a:off x="1026614" y="1973822"/>
            <a:ext cx="8639675" cy="4326381"/>
          </a:xfrm>
          <a:prstGeom prst="rect">
            <a:avLst/>
          </a:prstGeom>
          <a:solidFill>
            <a:srgbClr val="A6D3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11" name="Prostokąt 10">
            <a:extLst>
              <a:ext uri="{FF2B5EF4-FFF2-40B4-BE49-F238E27FC236}">
                <a16:creationId xmlns:a16="http://schemas.microsoft.com/office/drawing/2014/main" id="{48CDFE25-4437-7188-EA7B-7D9DAD502275}"/>
              </a:ext>
            </a:extLst>
          </p:cNvPr>
          <p:cNvSpPr/>
          <p:nvPr userDrawn="1"/>
        </p:nvSpPr>
        <p:spPr>
          <a:xfrm>
            <a:off x="5" y="0"/>
            <a:ext cx="4986337" cy="26939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pic>
        <p:nvPicPr>
          <p:cNvPr id="13" name="Obraz 12" descr="Obraz zawierający tekst&#10;&#10;Opis wygenerowany automatycznie">
            <a:extLst>
              <a:ext uri="{FF2B5EF4-FFF2-40B4-BE49-F238E27FC236}">
                <a16:creationId xmlns:a16="http://schemas.microsoft.com/office/drawing/2014/main" id="{49D1ECBE-9DB2-9B2A-CE8F-84EF95EA484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6764" y="1973818"/>
            <a:ext cx="3959225" cy="720090"/>
          </a:xfrm>
          <a:prstGeom prst="rect">
            <a:avLst/>
          </a:prstGeom>
        </p:spPr>
      </p:pic>
      <p:pic>
        <p:nvPicPr>
          <p:cNvPr id="14" name="Obraz 13">
            <a:extLst>
              <a:ext uri="{FF2B5EF4-FFF2-40B4-BE49-F238E27FC236}">
                <a16:creationId xmlns:a16="http://schemas.microsoft.com/office/drawing/2014/main" id="{2B41AD81-079D-B212-C8B7-9A9D3BEE5179}"/>
              </a:ext>
            </a:extLst>
          </p:cNvPr>
          <p:cNvPicPr>
            <a:picLocks noChangeAspect="1"/>
          </p:cNvPicPr>
          <p:nvPr userDrawn="1"/>
        </p:nvPicPr>
        <p:blipFill>
          <a:blip r:embed="rId3">
            <a:alphaModFix amt="55000"/>
            <a:extLst>
              <a:ext uri="{28A0092B-C50C-407E-A947-70E740481C1C}">
                <a14:useLocalDpi xmlns:a14="http://schemas.microsoft.com/office/drawing/2010/main" val="0"/>
              </a:ext>
            </a:extLst>
          </a:blip>
          <a:stretch>
            <a:fillRect/>
          </a:stretch>
        </p:blipFill>
        <p:spPr>
          <a:xfrm>
            <a:off x="597634" y="540402"/>
            <a:ext cx="1080000" cy="1080000"/>
          </a:xfrm>
          <a:prstGeom prst="rect">
            <a:avLst/>
          </a:prstGeom>
        </p:spPr>
      </p:pic>
      <p:pic>
        <p:nvPicPr>
          <p:cNvPr id="15" name="Obraz 14">
            <a:extLst>
              <a:ext uri="{FF2B5EF4-FFF2-40B4-BE49-F238E27FC236}">
                <a16:creationId xmlns:a16="http://schemas.microsoft.com/office/drawing/2014/main" id="{0A433181-6EED-44B3-4822-4AF9E6BA906A}"/>
              </a:ext>
            </a:extLst>
          </p:cNvPr>
          <p:cNvPicPr>
            <a:picLocks noChangeAspect="1"/>
          </p:cNvPicPr>
          <p:nvPr userDrawn="1"/>
        </p:nvPicPr>
        <p:blipFill>
          <a:blip r:embed="rId4">
            <a:alphaModFix amt="55000"/>
            <a:extLst>
              <a:ext uri="{28A0092B-C50C-407E-A947-70E740481C1C}">
                <a14:useLocalDpi xmlns:a14="http://schemas.microsoft.com/office/drawing/2010/main" val="0"/>
              </a:ext>
            </a:extLst>
          </a:blip>
          <a:stretch>
            <a:fillRect/>
          </a:stretch>
        </p:blipFill>
        <p:spPr>
          <a:xfrm>
            <a:off x="2105788" y="540402"/>
            <a:ext cx="1080000" cy="1080000"/>
          </a:xfrm>
          <a:prstGeom prst="rect">
            <a:avLst/>
          </a:prstGeom>
        </p:spPr>
      </p:pic>
      <p:pic>
        <p:nvPicPr>
          <p:cNvPr id="16" name="Obraz 15">
            <a:extLst>
              <a:ext uri="{FF2B5EF4-FFF2-40B4-BE49-F238E27FC236}">
                <a16:creationId xmlns:a16="http://schemas.microsoft.com/office/drawing/2014/main" id="{276322E5-6025-7EA2-67FB-9F57E9210052}"/>
              </a:ext>
            </a:extLst>
          </p:cNvPr>
          <p:cNvPicPr>
            <a:picLocks noChangeAspect="1"/>
          </p:cNvPicPr>
          <p:nvPr userDrawn="1"/>
        </p:nvPicPr>
        <p:blipFill>
          <a:blip r:embed="rId5">
            <a:alphaModFix amt="55000"/>
            <a:extLst>
              <a:ext uri="{28A0092B-C50C-407E-A947-70E740481C1C}">
                <a14:useLocalDpi xmlns:a14="http://schemas.microsoft.com/office/drawing/2010/main" val="0"/>
              </a:ext>
            </a:extLst>
          </a:blip>
          <a:stretch>
            <a:fillRect/>
          </a:stretch>
        </p:blipFill>
        <p:spPr>
          <a:xfrm>
            <a:off x="3613945" y="540402"/>
            <a:ext cx="1080000" cy="1080000"/>
          </a:xfrm>
          <a:prstGeom prst="rect">
            <a:avLst/>
          </a:prstGeom>
        </p:spPr>
      </p:pic>
      <p:sp>
        <p:nvSpPr>
          <p:cNvPr id="2" name="Title 1"/>
          <p:cNvSpPr>
            <a:spLocks noGrp="1"/>
          </p:cNvSpPr>
          <p:nvPr>
            <p:ph type="ctrTitle"/>
          </p:nvPr>
        </p:nvSpPr>
        <p:spPr>
          <a:xfrm>
            <a:off x="1385877" y="3059121"/>
            <a:ext cx="7920115" cy="1107677"/>
          </a:xfrm>
        </p:spPr>
        <p:txBody>
          <a:bodyPr anchor="t" anchorCtr="0">
            <a:normAutofit/>
          </a:bodyPr>
          <a:lstStyle>
            <a:lvl1pPr algn="l">
              <a:lnSpc>
                <a:spcPts val="4000"/>
              </a:lnSpc>
              <a:defRPr sz="3200"/>
            </a:lvl1pPr>
          </a:lstStyle>
          <a:p>
            <a:r>
              <a:rPr lang="pl-PL"/>
              <a:t>Kliknij, aby edytować styl</a:t>
            </a:r>
            <a:endParaRPr lang="en-US" dirty="0"/>
          </a:p>
        </p:txBody>
      </p:sp>
      <p:sp>
        <p:nvSpPr>
          <p:cNvPr id="3" name="Subtitle 2"/>
          <p:cNvSpPr>
            <a:spLocks noGrp="1"/>
          </p:cNvSpPr>
          <p:nvPr>
            <p:ph type="subTitle" idx="1"/>
          </p:nvPr>
        </p:nvSpPr>
        <p:spPr>
          <a:xfrm>
            <a:off x="1385888" y="4861794"/>
            <a:ext cx="7920037" cy="1080000"/>
          </a:xfrm>
        </p:spPr>
        <p:txBody>
          <a:bodyPr>
            <a:normAutofit/>
          </a:bodyPr>
          <a:lstStyle>
            <a:lvl1pPr marL="0" indent="0" algn="l">
              <a:lnSpc>
                <a:spcPts val="3500"/>
              </a:lnSpc>
              <a:buNone/>
              <a:defRPr sz="2800" b="1">
                <a:solidFill>
                  <a:schemeClr val="tx2"/>
                </a:solidFill>
              </a:defRPr>
            </a:lvl1pPr>
            <a:lvl2pPr marL="503944" indent="0" algn="ctr">
              <a:buNone/>
              <a:defRPr sz="2205"/>
            </a:lvl2pPr>
            <a:lvl3pPr marL="1007886" indent="0" algn="ctr">
              <a:buNone/>
              <a:defRPr sz="1984"/>
            </a:lvl3pPr>
            <a:lvl4pPr marL="1511829" indent="0" algn="ctr">
              <a:buNone/>
              <a:defRPr sz="1764"/>
            </a:lvl4pPr>
            <a:lvl5pPr marL="2015772" indent="0" algn="ctr">
              <a:buNone/>
              <a:defRPr sz="1764"/>
            </a:lvl5pPr>
            <a:lvl6pPr marL="2519716" indent="0" algn="ctr">
              <a:buNone/>
              <a:defRPr sz="1764"/>
            </a:lvl6pPr>
            <a:lvl7pPr marL="3023658" indent="0" algn="ctr">
              <a:buNone/>
              <a:defRPr sz="1764"/>
            </a:lvl7pPr>
            <a:lvl8pPr marL="3527602" indent="0" algn="ctr">
              <a:buNone/>
              <a:defRPr sz="1764"/>
            </a:lvl8pPr>
            <a:lvl9pPr marL="4031544" indent="0" algn="ctr">
              <a:buNone/>
              <a:defRPr sz="1764"/>
            </a:lvl9pPr>
          </a:lstStyle>
          <a:p>
            <a:r>
              <a:rPr lang="pl-PL"/>
              <a:t>Kliknij, aby edytować styl wzorca podtytułu</a:t>
            </a:r>
            <a:endParaRPr lang="en-US" dirty="0"/>
          </a:p>
        </p:txBody>
      </p:sp>
      <p:sp>
        <p:nvSpPr>
          <p:cNvPr id="4" name="Date Placeholder 3"/>
          <p:cNvSpPr>
            <a:spLocks noGrp="1"/>
          </p:cNvSpPr>
          <p:nvPr>
            <p:ph type="dt" sz="half" idx="10"/>
          </p:nvPr>
        </p:nvSpPr>
        <p:spPr>
          <a:xfrm>
            <a:off x="7865356" y="540402"/>
            <a:ext cx="1799844" cy="349114"/>
          </a:xfrm>
          <a:prstGeom prst="rect">
            <a:avLst/>
          </a:prstGeom>
        </p:spPr>
        <p:txBody>
          <a:bodyPr lIns="0" tIns="0" rIns="0" bIns="0"/>
          <a:lstStyle>
            <a:lvl1pPr algn="r">
              <a:lnSpc>
                <a:spcPts val="1800"/>
              </a:lnSpc>
              <a:defRPr sz="1400">
                <a:solidFill>
                  <a:schemeClr val="tx2"/>
                </a:solidFill>
                <a:latin typeface="Open Sans" pitchFamily="2" charset="0"/>
                <a:ea typeface="Open Sans" pitchFamily="2" charset="0"/>
                <a:cs typeface="Open Sans" pitchFamily="2" charset="0"/>
              </a:defRPr>
            </a:lvl1pPr>
          </a:lstStyle>
          <a:p>
            <a:fld id="{D2A3D249-6366-4532-95C2-9DDC07D17B44}" type="datetime1">
              <a:rPr lang="pl-PL" smtClean="0"/>
              <a:t>07.06.2023</a:t>
            </a:fld>
            <a:endParaRPr lang="pl-PL" dirty="0"/>
          </a:p>
        </p:txBody>
      </p:sp>
      <p:pic>
        <p:nvPicPr>
          <p:cNvPr id="8" name="Obraz 7">
            <a:extLst>
              <a:ext uri="{FF2B5EF4-FFF2-40B4-BE49-F238E27FC236}">
                <a16:creationId xmlns:a16="http://schemas.microsoft.com/office/drawing/2014/main" id="{500FFCFA-D3A4-40A4-E76C-99575547246A}"/>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92000" y="6371047"/>
            <a:ext cx="1621258" cy="949192"/>
          </a:xfrm>
          <a:prstGeom prst="rect">
            <a:avLst/>
          </a:prstGeom>
        </p:spPr>
      </p:pic>
      <p:pic>
        <p:nvPicPr>
          <p:cNvPr id="10" name="Obraz 9">
            <a:extLst>
              <a:ext uri="{FF2B5EF4-FFF2-40B4-BE49-F238E27FC236}">
                <a16:creationId xmlns:a16="http://schemas.microsoft.com/office/drawing/2014/main" id="{DC91A070-16DB-C0E1-0B7B-93924541A6E7}"/>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272002" y="6371047"/>
            <a:ext cx="2633371" cy="949192"/>
          </a:xfrm>
          <a:prstGeom prst="rect">
            <a:avLst/>
          </a:prstGeom>
        </p:spPr>
      </p:pic>
      <p:pic>
        <p:nvPicPr>
          <p:cNvPr id="12" name="Obraz 11">
            <a:extLst>
              <a:ext uri="{FF2B5EF4-FFF2-40B4-BE49-F238E27FC236}">
                <a16:creationId xmlns:a16="http://schemas.microsoft.com/office/drawing/2014/main" id="{AB280FEF-799B-B9CA-10D2-815DA71DA238}"/>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3722743" y="6370386"/>
            <a:ext cx="2239772" cy="950531"/>
          </a:xfrm>
          <a:prstGeom prst="rect">
            <a:avLst/>
          </a:prstGeom>
        </p:spPr>
      </p:pic>
    </p:spTree>
    <p:extLst>
      <p:ext uri="{BB962C8B-B14F-4D97-AF65-F5344CB8AC3E}">
        <p14:creationId xmlns:p14="http://schemas.microsoft.com/office/powerpoint/2010/main" val="4255767286"/>
      </p:ext>
    </p:extLst>
  </p:cSld>
  <p:clrMapOvr>
    <a:masterClrMapping/>
  </p:clrMapOvr>
  <p:extLst>
    <p:ext uri="{DCECCB84-F9BA-43D5-87BE-67443E8EF086}">
      <p15:sldGuideLst xmlns:p15="http://schemas.microsoft.com/office/powerpoint/2012/main">
        <p15:guide id="1" pos="193">
          <p15:clr>
            <a:srgbClr val="FBAE40"/>
          </p15:clr>
        </p15:guide>
        <p15:guide id="2" orient="horz" pos="113">
          <p15:clr>
            <a:srgbClr val="FBAE40"/>
          </p15:clr>
        </p15:guide>
        <p15:guide id="3" orient="horz" pos="2381">
          <p15:clr>
            <a:srgbClr val="FBAE40"/>
          </p15:clr>
        </p15:guide>
        <p15:guide id="4" orient="horz" pos="340">
          <p15:clr>
            <a:srgbClr val="FBAE40"/>
          </p15:clr>
        </p15:guide>
        <p15:guide id="5" orient="horz" pos="567">
          <p15:clr>
            <a:srgbClr val="FBAE40"/>
          </p15:clr>
        </p15:guide>
        <p15:guide id="6" orient="horz" pos="794">
          <p15:clr>
            <a:srgbClr val="FBAE40"/>
          </p15:clr>
        </p15:guide>
        <p15:guide id="7" orient="horz" pos="1020">
          <p15:clr>
            <a:srgbClr val="FBAE40"/>
          </p15:clr>
        </p15:guide>
        <p15:guide id="8" orient="horz" pos="1247">
          <p15:clr>
            <a:srgbClr val="FBAE40"/>
          </p15:clr>
        </p15:guide>
        <p15:guide id="9" orient="horz" pos="1474">
          <p15:clr>
            <a:srgbClr val="FBAE40"/>
          </p15:clr>
        </p15:guide>
        <p15:guide id="10" orient="horz" pos="1701">
          <p15:clr>
            <a:srgbClr val="FBAE40"/>
          </p15:clr>
        </p15:guide>
        <p15:guide id="11" orient="horz" pos="1927">
          <p15:clr>
            <a:srgbClr val="FBAE40"/>
          </p15:clr>
        </p15:guide>
        <p15:guide id="12" orient="horz" pos="2154">
          <p15:clr>
            <a:srgbClr val="FBAE40"/>
          </p15:clr>
        </p15:guide>
        <p15:guide id="13" orient="horz" pos="2608">
          <p15:clr>
            <a:srgbClr val="FBAE40"/>
          </p15:clr>
        </p15:guide>
        <p15:guide id="14" orient="horz" pos="2835">
          <p15:clr>
            <a:srgbClr val="FBAE40"/>
          </p15:clr>
        </p15:guide>
        <p15:guide id="15" orient="horz" pos="3061">
          <p15:clr>
            <a:srgbClr val="FBAE40"/>
          </p15:clr>
        </p15:guide>
        <p15:guide id="16" orient="horz" pos="3288">
          <p15:clr>
            <a:srgbClr val="FBAE40"/>
          </p15:clr>
        </p15:guide>
        <p15:guide id="17" orient="horz" pos="3515">
          <p15:clr>
            <a:srgbClr val="FBAE40"/>
          </p15:clr>
        </p15:guide>
        <p15:guide id="18" orient="horz" pos="3742">
          <p15:clr>
            <a:srgbClr val="FBAE40"/>
          </p15:clr>
        </p15:guide>
        <p15:guide id="19" orient="horz" pos="3968">
          <p15:clr>
            <a:srgbClr val="FBAE40"/>
          </p15:clr>
        </p15:guide>
        <p15:guide id="20" orient="horz" pos="4195">
          <p15:clr>
            <a:srgbClr val="FBAE40"/>
          </p15:clr>
        </p15:guide>
        <p15:guide id="21" orient="horz" pos="4422">
          <p15:clr>
            <a:srgbClr val="FBAE40"/>
          </p15:clr>
        </p15:guide>
        <p15:guide id="22" orient="horz" pos="4649">
          <p15:clr>
            <a:srgbClr val="FBAE40"/>
          </p15:clr>
        </p15:guide>
        <p15:guide id="23" pos="419">
          <p15:clr>
            <a:srgbClr val="FBAE40"/>
          </p15:clr>
        </p15:guide>
        <p15:guide id="24" pos="646">
          <p15:clr>
            <a:srgbClr val="FBAE40"/>
          </p15:clr>
        </p15:guide>
        <p15:guide id="25" pos="873">
          <p15:clr>
            <a:srgbClr val="FBAE40"/>
          </p15:clr>
        </p15:guide>
        <p15:guide id="26" pos="1100">
          <p15:clr>
            <a:srgbClr val="FBAE40"/>
          </p15:clr>
        </p15:guide>
        <p15:guide id="27" pos="1327">
          <p15:clr>
            <a:srgbClr val="FBAE40"/>
          </p15:clr>
        </p15:guide>
        <p15:guide id="28" pos="1553">
          <p15:clr>
            <a:srgbClr val="FBAE40"/>
          </p15:clr>
        </p15:guide>
        <p15:guide id="29" pos="1780">
          <p15:clr>
            <a:srgbClr val="FBAE40"/>
          </p15:clr>
        </p15:guide>
        <p15:guide id="30" pos="2007">
          <p15:clr>
            <a:srgbClr val="FBAE40"/>
          </p15:clr>
        </p15:guide>
        <p15:guide id="31" pos="2234">
          <p15:clr>
            <a:srgbClr val="FBAE40"/>
          </p15:clr>
        </p15:guide>
        <p15:guide id="32" pos="2460">
          <p15:clr>
            <a:srgbClr val="FBAE40"/>
          </p15:clr>
        </p15:guide>
        <p15:guide id="33" pos="2687">
          <p15:clr>
            <a:srgbClr val="FBAE40"/>
          </p15:clr>
        </p15:guide>
        <p15:guide id="34" pos="2914">
          <p15:clr>
            <a:srgbClr val="FBAE40"/>
          </p15:clr>
        </p15:guide>
        <p15:guide id="35" pos="3141">
          <p15:clr>
            <a:srgbClr val="FBAE40"/>
          </p15:clr>
        </p15:guide>
        <p15:guide id="36" pos="3368">
          <p15:clr>
            <a:srgbClr val="FBAE40"/>
          </p15:clr>
        </p15:guide>
        <p15:guide id="37" pos="3594">
          <p15:clr>
            <a:srgbClr val="FBAE40"/>
          </p15:clr>
        </p15:guide>
        <p15:guide id="38" pos="3821">
          <p15:clr>
            <a:srgbClr val="FBAE40"/>
          </p15:clr>
        </p15:guide>
        <p15:guide id="39" pos="4048">
          <p15:clr>
            <a:srgbClr val="FBAE40"/>
          </p15:clr>
        </p15:guide>
        <p15:guide id="40" pos="4275">
          <p15:clr>
            <a:srgbClr val="FBAE40"/>
          </p15:clr>
        </p15:guide>
        <p15:guide id="41" pos="4501">
          <p15:clr>
            <a:srgbClr val="FBAE40"/>
          </p15:clr>
        </p15:guide>
        <p15:guide id="42" pos="4728">
          <p15:clr>
            <a:srgbClr val="FBAE40"/>
          </p15:clr>
        </p15:guide>
        <p15:guide id="43" pos="4955">
          <p15:clr>
            <a:srgbClr val="FBAE40"/>
          </p15:clr>
        </p15:guide>
        <p15:guide id="44" pos="5182">
          <p15:clr>
            <a:srgbClr val="FBAE40"/>
          </p15:clr>
        </p15:guide>
        <p15:guide id="45" pos="5408">
          <p15:clr>
            <a:srgbClr val="FBAE40"/>
          </p15:clr>
        </p15:guide>
        <p15:guide id="46" pos="5635">
          <p15:clr>
            <a:srgbClr val="FBAE40"/>
          </p15:clr>
        </p15:guide>
        <p15:guide id="47" pos="5862">
          <p15:clr>
            <a:srgbClr val="FBAE40"/>
          </p15:clr>
        </p15:guide>
        <p15:guide id="48" pos="6089">
          <p15:clr>
            <a:srgbClr val="FBAE40"/>
          </p15:clr>
        </p15:guide>
        <p15:guide id="49" pos="6316">
          <p15:clr>
            <a:srgbClr val="FBAE40"/>
          </p15:clr>
        </p15:guide>
        <p15:guide id="50" pos="654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Slajd końcowy">
    <p:spTree>
      <p:nvGrpSpPr>
        <p:cNvPr id="1" name=""/>
        <p:cNvGrpSpPr/>
        <p:nvPr/>
      </p:nvGrpSpPr>
      <p:grpSpPr>
        <a:xfrm>
          <a:off x="0" y="0"/>
          <a:ext cx="0" cy="0"/>
          <a:chOff x="0" y="0"/>
          <a:chExt cx="0" cy="0"/>
        </a:xfrm>
      </p:grpSpPr>
      <p:sp>
        <p:nvSpPr>
          <p:cNvPr id="12" name="Prostokąt 11">
            <a:extLst>
              <a:ext uri="{FF2B5EF4-FFF2-40B4-BE49-F238E27FC236}">
                <a16:creationId xmlns:a16="http://schemas.microsoft.com/office/drawing/2014/main" id="{F8E39A3A-22D6-B8ED-2F58-16F69704FFAA}"/>
              </a:ext>
            </a:extLst>
          </p:cNvPr>
          <p:cNvSpPr/>
          <p:nvPr userDrawn="1"/>
        </p:nvSpPr>
        <p:spPr>
          <a:xfrm>
            <a:off x="2465388" y="4500563"/>
            <a:ext cx="8226426" cy="179963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11" name="Symbol zastępczy obrazu 10">
            <a:extLst>
              <a:ext uri="{FF2B5EF4-FFF2-40B4-BE49-F238E27FC236}">
                <a16:creationId xmlns:a16="http://schemas.microsoft.com/office/drawing/2014/main" id="{A760FD32-D539-3290-0E5F-1B5EF08EB2F0}"/>
              </a:ext>
            </a:extLst>
          </p:cNvPr>
          <p:cNvSpPr>
            <a:spLocks noGrp="1"/>
          </p:cNvSpPr>
          <p:nvPr>
            <p:ph type="pic" sz="quarter" idx="10"/>
          </p:nvPr>
        </p:nvSpPr>
        <p:spPr>
          <a:xfrm>
            <a:off x="1025529" y="0"/>
            <a:ext cx="8640763" cy="5221288"/>
          </a:xfrm>
          <a:custGeom>
            <a:avLst/>
            <a:gdLst>
              <a:gd name="connsiteX0" fmla="*/ 0 w 8640763"/>
              <a:gd name="connsiteY0" fmla="*/ 0 h 5221288"/>
              <a:gd name="connsiteX1" fmla="*/ 8640763 w 8640763"/>
              <a:gd name="connsiteY1" fmla="*/ 0 h 5221288"/>
              <a:gd name="connsiteX2" fmla="*/ 8640763 w 8640763"/>
              <a:gd name="connsiteY2" fmla="*/ 4500563 h 5221288"/>
              <a:gd name="connsiteX3" fmla="*/ 1439863 w 8640763"/>
              <a:gd name="connsiteY3" fmla="*/ 4500563 h 5221288"/>
              <a:gd name="connsiteX4" fmla="*/ 1439863 w 8640763"/>
              <a:gd name="connsiteY4" fmla="*/ 5221288 h 5221288"/>
              <a:gd name="connsiteX5" fmla="*/ 0 w 8640763"/>
              <a:gd name="connsiteY5" fmla="*/ 5221288 h 5221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640763" h="5221288">
                <a:moveTo>
                  <a:pt x="0" y="0"/>
                </a:moveTo>
                <a:lnTo>
                  <a:pt x="8640763" y="0"/>
                </a:lnTo>
                <a:lnTo>
                  <a:pt x="8640763" y="4500563"/>
                </a:lnTo>
                <a:lnTo>
                  <a:pt x="1439863" y="4500563"/>
                </a:lnTo>
                <a:lnTo>
                  <a:pt x="1439863" y="5221288"/>
                </a:lnTo>
                <a:lnTo>
                  <a:pt x="0" y="5221288"/>
                </a:lnTo>
                <a:close/>
              </a:path>
            </a:pathLst>
          </a:custGeom>
          <a:solidFill>
            <a:schemeClr val="bg1">
              <a:lumMod val="95000"/>
            </a:schemeClr>
          </a:solidFill>
        </p:spPr>
        <p:txBody>
          <a:bodyPr wrap="square" anchor="ctr" anchorCtr="0">
            <a:noAutofit/>
          </a:bodyPr>
          <a:lstStyle>
            <a:lvl1pPr marL="0" indent="0" algn="ctr">
              <a:buFont typeface="Arial" panose="020B0604020202020204" pitchFamily="34" charset="0"/>
              <a:buNone/>
              <a:defRPr sz="1000"/>
            </a:lvl1pPr>
          </a:lstStyle>
          <a:p>
            <a:r>
              <a:rPr lang="pl-PL"/>
              <a:t>Kliknij ikonę, aby dodać obraz</a:t>
            </a:r>
            <a:endParaRPr lang="pl-PL" dirty="0"/>
          </a:p>
        </p:txBody>
      </p:sp>
      <p:pic>
        <p:nvPicPr>
          <p:cNvPr id="7" name="Obraz 6" descr="Obraz zawierający tekst&#10;&#10;Opis wygenerowany automatycznie">
            <a:extLst>
              <a:ext uri="{FF2B5EF4-FFF2-40B4-BE49-F238E27FC236}">
                <a16:creationId xmlns:a16="http://schemas.microsoft.com/office/drawing/2014/main" id="{3B4B8A84-3D08-244B-BF5B-6E361D1A74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466979" y="4500563"/>
            <a:ext cx="3959225" cy="720090"/>
          </a:xfrm>
          <a:prstGeom prst="rect">
            <a:avLst/>
          </a:prstGeom>
        </p:spPr>
      </p:pic>
      <p:sp>
        <p:nvSpPr>
          <p:cNvPr id="2" name="Tytuł 1">
            <a:extLst>
              <a:ext uri="{FF2B5EF4-FFF2-40B4-BE49-F238E27FC236}">
                <a16:creationId xmlns:a16="http://schemas.microsoft.com/office/drawing/2014/main" id="{C3C397EF-E780-3941-A190-8FF660EE9016}"/>
              </a:ext>
            </a:extLst>
          </p:cNvPr>
          <p:cNvSpPr>
            <a:spLocks noGrp="1"/>
          </p:cNvSpPr>
          <p:nvPr>
            <p:ph type="title"/>
          </p:nvPr>
        </p:nvSpPr>
        <p:spPr>
          <a:xfrm>
            <a:off x="2825754" y="5593629"/>
            <a:ext cx="7559675" cy="705572"/>
          </a:xfrm>
        </p:spPr>
        <p:txBody>
          <a:bodyPr/>
          <a:lstStyle/>
          <a:p>
            <a:r>
              <a:rPr lang="pl-PL"/>
              <a:t>Kliknij, aby edytować styl</a:t>
            </a:r>
            <a:endParaRPr lang="pl-PL" dirty="0"/>
          </a:p>
        </p:txBody>
      </p:sp>
      <p:pic>
        <p:nvPicPr>
          <p:cNvPr id="8" name="Obraz 7" descr="znak Funduszy Europejskich">
            <a:extLst>
              <a:ext uri="{FF2B5EF4-FFF2-40B4-BE49-F238E27FC236}">
                <a16:creationId xmlns:a16="http://schemas.microsoft.com/office/drawing/2014/main" id="{BFD80FA4-66E0-3049-A92A-085F431CEB0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00" y="6371047"/>
            <a:ext cx="1621258" cy="949192"/>
          </a:xfrm>
          <a:prstGeom prst="rect">
            <a:avLst/>
          </a:prstGeom>
        </p:spPr>
      </p:pic>
      <p:pic>
        <p:nvPicPr>
          <p:cNvPr id="9" name="Obraz 8" descr="flaga Unii Europejskie z dopiskiem dofinansowane przez Unię Europejską">
            <a:extLst>
              <a:ext uri="{FF2B5EF4-FFF2-40B4-BE49-F238E27FC236}">
                <a16:creationId xmlns:a16="http://schemas.microsoft.com/office/drawing/2014/main" id="{695F0183-048A-AF46-A850-8C265BFACC25}"/>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272002" y="6371047"/>
            <a:ext cx="2633371" cy="949192"/>
          </a:xfrm>
          <a:prstGeom prst="rect">
            <a:avLst/>
          </a:prstGeom>
        </p:spPr>
      </p:pic>
      <p:pic>
        <p:nvPicPr>
          <p:cNvPr id="10" name="Obraz 9" descr="barwy RP">
            <a:extLst>
              <a:ext uri="{FF2B5EF4-FFF2-40B4-BE49-F238E27FC236}">
                <a16:creationId xmlns:a16="http://schemas.microsoft.com/office/drawing/2014/main" id="{875F5C9C-57CB-134D-A405-3BC05A23D85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722743" y="6370386"/>
            <a:ext cx="2239772" cy="950531"/>
          </a:xfrm>
          <a:prstGeom prst="rect">
            <a:avLst/>
          </a:prstGeom>
        </p:spPr>
      </p:pic>
    </p:spTree>
    <p:extLst>
      <p:ext uri="{BB962C8B-B14F-4D97-AF65-F5344CB8AC3E}">
        <p14:creationId xmlns:p14="http://schemas.microsoft.com/office/powerpoint/2010/main" val="2785084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2_Slajd tytułowy (długi tytuł)">
    <p:spTree>
      <p:nvGrpSpPr>
        <p:cNvPr id="1" name=""/>
        <p:cNvGrpSpPr/>
        <p:nvPr/>
      </p:nvGrpSpPr>
      <p:grpSpPr>
        <a:xfrm>
          <a:off x="0" y="0"/>
          <a:ext cx="0" cy="0"/>
          <a:chOff x="0" y="0"/>
          <a:chExt cx="0" cy="0"/>
        </a:xfrm>
      </p:grpSpPr>
      <p:sp>
        <p:nvSpPr>
          <p:cNvPr id="9" name="Prostokąt 8">
            <a:extLst>
              <a:ext uri="{FF2B5EF4-FFF2-40B4-BE49-F238E27FC236}">
                <a16:creationId xmlns:a16="http://schemas.microsoft.com/office/drawing/2014/main" id="{A63EBD56-4A88-4F5C-BEAF-A33740721C44}"/>
              </a:ext>
            </a:extLst>
          </p:cNvPr>
          <p:cNvSpPr/>
          <p:nvPr userDrawn="1"/>
        </p:nvSpPr>
        <p:spPr>
          <a:xfrm>
            <a:off x="1025529" y="1983575"/>
            <a:ext cx="8640763" cy="4316627"/>
          </a:xfrm>
          <a:prstGeom prst="rect">
            <a:avLst/>
          </a:prstGeom>
          <a:solidFill>
            <a:srgbClr val="A6D3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11" name="Prostokąt 10">
            <a:extLst>
              <a:ext uri="{FF2B5EF4-FFF2-40B4-BE49-F238E27FC236}">
                <a16:creationId xmlns:a16="http://schemas.microsoft.com/office/drawing/2014/main" id="{48CDFE25-4437-7188-EA7B-7D9DAD502275}"/>
              </a:ext>
              <a:ext uri="{C183D7F6-B498-43B3-948B-1728B52AA6E4}">
                <adec:decorative xmlns:adec="http://schemas.microsoft.com/office/drawing/2017/decorative" val="1"/>
              </a:ext>
            </a:extLst>
          </p:cNvPr>
          <p:cNvSpPr/>
          <p:nvPr userDrawn="1"/>
        </p:nvSpPr>
        <p:spPr>
          <a:xfrm>
            <a:off x="5" y="0"/>
            <a:ext cx="4986337" cy="26939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pic>
        <p:nvPicPr>
          <p:cNvPr id="13" name="Obraz 12" descr="Obraz zawierający tekst&#10;&#10;Opis wygenerowany automatycznie">
            <a:extLst>
              <a:ext uri="{FF2B5EF4-FFF2-40B4-BE49-F238E27FC236}">
                <a16:creationId xmlns:a16="http://schemas.microsoft.com/office/drawing/2014/main" id="{49D1ECBE-9DB2-9B2A-CE8F-84EF95EA484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5529" y="1983572"/>
            <a:ext cx="3959225" cy="720090"/>
          </a:xfrm>
          <a:prstGeom prst="rect">
            <a:avLst/>
          </a:prstGeom>
        </p:spPr>
      </p:pic>
      <p:sp>
        <p:nvSpPr>
          <p:cNvPr id="2" name="Title 1"/>
          <p:cNvSpPr>
            <a:spLocks noGrp="1"/>
          </p:cNvSpPr>
          <p:nvPr>
            <p:ph type="ctrTitle"/>
          </p:nvPr>
        </p:nvSpPr>
        <p:spPr>
          <a:xfrm>
            <a:off x="1385877" y="3070227"/>
            <a:ext cx="7920115" cy="1087764"/>
          </a:xfrm>
        </p:spPr>
        <p:txBody>
          <a:bodyPr anchor="t" anchorCtr="0">
            <a:normAutofit/>
          </a:bodyPr>
          <a:lstStyle>
            <a:lvl1pPr algn="l">
              <a:lnSpc>
                <a:spcPts val="4000"/>
              </a:lnSpc>
              <a:defRPr sz="3200"/>
            </a:lvl1pPr>
          </a:lstStyle>
          <a:p>
            <a:r>
              <a:rPr lang="pl-PL"/>
              <a:t>Kliknij, aby edytować styl</a:t>
            </a:r>
            <a:endParaRPr lang="en-US" dirty="0"/>
          </a:p>
        </p:txBody>
      </p:sp>
      <p:sp>
        <p:nvSpPr>
          <p:cNvPr id="3" name="Subtitle 2"/>
          <p:cNvSpPr>
            <a:spLocks noGrp="1"/>
          </p:cNvSpPr>
          <p:nvPr>
            <p:ph type="subTitle" idx="1"/>
          </p:nvPr>
        </p:nvSpPr>
        <p:spPr>
          <a:xfrm>
            <a:off x="1385888" y="4861794"/>
            <a:ext cx="7920037" cy="1080000"/>
          </a:xfrm>
        </p:spPr>
        <p:txBody>
          <a:bodyPr>
            <a:normAutofit/>
          </a:bodyPr>
          <a:lstStyle>
            <a:lvl1pPr marL="0" indent="0" algn="l">
              <a:lnSpc>
                <a:spcPts val="3500"/>
              </a:lnSpc>
              <a:buNone/>
              <a:defRPr sz="2800" b="1">
                <a:solidFill>
                  <a:schemeClr val="tx2"/>
                </a:solidFill>
              </a:defRPr>
            </a:lvl1pPr>
            <a:lvl2pPr marL="503944" indent="0" algn="ctr">
              <a:buNone/>
              <a:defRPr sz="2205"/>
            </a:lvl2pPr>
            <a:lvl3pPr marL="1007886" indent="0" algn="ctr">
              <a:buNone/>
              <a:defRPr sz="1984"/>
            </a:lvl3pPr>
            <a:lvl4pPr marL="1511829" indent="0" algn="ctr">
              <a:buNone/>
              <a:defRPr sz="1764"/>
            </a:lvl4pPr>
            <a:lvl5pPr marL="2015772" indent="0" algn="ctr">
              <a:buNone/>
              <a:defRPr sz="1764"/>
            </a:lvl5pPr>
            <a:lvl6pPr marL="2519716" indent="0" algn="ctr">
              <a:buNone/>
              <a:defRPr sz="1764"/>
            </a:lvl6pPr>
            <a:lvl7pPr marL="3023658" indent="0" algn="ctr">
              <a:buNone/>
              <a:defRPr sz="1764"/>
            </a:lvl7pPr>
            <a:lvl8pPr marL="3527602" indent="0" algn="ctr">
              <a:buNone/>
              <a:defRPr sz="1764"/>
            </a:lvl8pPr>
            <a:lvl9pPr marL="4031544" indent="0" algn="ctr">
              <a:buNone/>
              <a:defRPr sz="1764"/>
            </a:lvl9pPr>
          </a:lstStyle>
          <a:p>
            <a:r>
              <a:rPr lang="pl-PL"/>
              <a:t>Kliknij, aby edytować styl wzorca podtytułu</a:t>
            </a:r>
            <a:endParaRPr lang="en-US" dirty="0"/>
          </a:p>
        </p:txBody>
      </p:sp>
      <p:sp>
        <p:nvSpPr>
          <p:cNvPr id="4" name="Date Placeholder 3"/>
          <p:cNvSpPr>
            <a:spLocks noGrp="1"/>
          </p:cNvSpPr>
          <p:nvPr>
            <p:ph type="dt" sz="half" idx="10"/>
          </p:nvPr>
        </p:nvSpPr>
        <p:spPr>
          <a:xfrm>
            <a:off x="7865356" y="540402"/>
            <a:ext cx="1799844" cy="349114"/>
          </a:xfrm>
          <a:prstGeom prst="rect">
            <a:avLst/>
          </a:prstGeom>
        </p:spPr>
        <p:txBody>
          <a:bodyPr lIns="0" tIns="0" rIns="0" bIns="0"/>
          <a:lstStyle>
            <a:lvl1pPr algn="r">
              <a:lnSpc>
                <a:spcPts val="1800"/>
              </a:lnSpc>
              <a:defRPr sz="1400">
                <a:solidFill>
                  <a:schemeClr val="tx2"/>
                </a:solidFill>
                <a:latin typeface="Open Sans" pitchFamily="2" charset="0"/>
                <a:ea typeface="Open Sans" pitchFamily="2" charset="0"/>
                <a:cs typeface="Open Sans" pitchFamily="2" charset="0"/>
              </a:defRPr>
            </a:lvl1pPr>
          </a:lstStyle>
          <a:p>
            <a:fld id="{68EEE8EE-D7CF-4F1D-849B-3E54D1DD80B0}" type="datetime1">
              <a:rPr lang="pl-PL" smtClean="0"/>
              <a:t>07.06.2023</a:t>
            </a:fld>
            <a:endParaRPr lang="pl-PL" dirty="0"/>
          </a:p>
        </p:txBody>
      </p:sp>
      <p:pic>
        <p:nvPicPr>
          <p:cNvPr id="8" name="Obraz 7" descr="logo Funduszy Europejskich">
            <a:extLst>
              <a:ext uri="{FF2B5EF4-FFF2-40B4-BE49-F238E27FC236}">
                <a16:creationId xmlns:a16="http://schemas.microsoft.com/office/drawing/2014/main" id="{500FFCFA-D3A4-40A4-E76C-99575547246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00" y="6371047"/>
            <a:ext cx="1621258" cy="949192"/>
          </a:xfrm>
          <a:prstGeom prst="rect">
            <a:avLst/>
          </a:prstGeom>
        </p:spPr>
      </p:pic>
      <p:pic>
        <p:nvPicPr>
          <p:cNvPr id="10" name="Obraz 9" descr="flaga Unii Europejskiej z dopiskiem dofinansowane przez Unię Europejską">
            <a:extLst>
              <a:ext uri="{FF2B5EF4-FFF2-40B4-BE49-F238E27FC236}">
                <a16:creationId xmlns:a16="http://schemas.microsoft.com/office/drawing/2014/main" id="{DC91A070-16DB-C0E1-0B7B-93924541A6E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272002" y="6371047"/>
            <a:ext cx="2633371" cy="949192"/>
          </a:xfrm>
          <a:prstGeom prst="rect">
            <a:avLst/>
          </a:prstGeom>
        </p:spPr>
      </p:pic>
      <p:pic>
        <p:nvPicPr>
          <p:cNvPr id="12" name="Obraz 11" descr="barwy RP">
            <a:extLst>
              <a:ext uri="{FF2B5EF4-FFF2-40B4-BE49-F238E27FC236}">
                <a16:creationId xmlns:a16="http://schemas.microsoft.com/office/drawing/2014/main" id="{AB280FEF-799B-B9CA-10D2-815DA71DA238}"/>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722743" y="6370386"/>
            <a:ext cx="2239772" cy="950531"/>
          </a:xfrm>
          <a:prstGeom prst="rect">
            <a:avLst/>
          </a:prstGeom>
        </p:spPr>
      </p:pic>
      <p:pic>
        <p:nvPicPr>
          <p:cNvPr id="6" name="Obraz 5">
            <a:extLst>
              <a:ext uri="{FF2B5EF4-FFF2-40B4-BE49-F238E27FC236}">
                <a16:creationId xmlns:a16="http://schemas.microsoft.com/office/drawing/2014/main" id="{039E0742-6ADE-F448-8437-7F591E1D07FA}"/>
              </a:ext>
            </a:extLst>
          </p:cNvPr>
          <p:cNvPicPr>
            <a:picLocks noChangeAspect="1"/>
          </p:cNvPicPr>
          <p:nvPr userDrawn="1"/>
        </p:nvPicPr>
        <p:blipFill>
          <a:blip r:embed="rId6">
            <a:alphaModFix amt="55000"/>
            <a:extLst>
              <a:ext uri="{28A0092B-C50C-407E-A947-70E740481C1C}">
                <a14:useLocalDpi xmlns:a14="http://schemas.microsoft.com/office/drawing/2010/main" val="0"/>
              </a:ext>
            </a:extLst>
          </a:blip>
          <a:stretch>
            <a:fillRect/>
          </a:stretch>
        </p:blipFill>
        <p:spPr>
          <a:xfrm>
            <a:off x="652758" y="1244366"/>
            <a:ext cx="381000" cy="381000"/>
          </a:xfrm>
          <a:prstGeom prst="rect">
            <a:avLst/>
          </a:prstGeom>
        </p:spPr>
      </p:pic>
      <p:pic>
        <p:nvPicPr>
          <p:cNvPr id="17" name="Obraz 16">
            <a:extLst>
              <a:ext uri="{FF2B5EF4-FFF2-40B4-BE49-F238E27FC236}">
                <a16:creationId xmlns:a16="http://schemas.microsoft.com/office/drawing/2014/main" id="{F60567DB-D582-D44E-A6AD-12B2B5F1FE7B}"/>
              </a:ext>
            </a:extLst>
          </p:cNvPr>
          <p:cNvPicPr>
            <a:picLocks noChangeAspect="1"/>
          </p:cNvPicPr>
          <p:nvPr userDrawn="1"/>
        </p:nvPicPr>
        <p:blipFill>
          <a:blip r:embed="rId7">
            <a:alphaModFix amt="55000"/>
            <a:extLst>
              <a:ext uri="{28A0092B-C50C-407E-A947-70E740481C1C}">
                <a14:useLocalDpi xmlns:a14="http://schemas.microsoft.com/office/drawing/2010/main" val="0"/>
              </a:ext>
            </a:extLst>
          </a:blip>
          <a:stretch>
            <a:fillRect/>
          </a:stretch>
        </p:blipFill>
        <p:spPr>
          <a:xfrm>
            <a:off x="1365250" y="545866"/>
            <a:ext cx="381000" cy="381000"/>
          </a:xfrm>
          <a:prstGeom prst="rect">
            <a:avLst/>
          </a:prstGeom>
        </p:spPr>
      </p:pic>
      <p:pic>
        <p:nvPicPr>
          <p:cNvPr id="19" name="Obraz 18">
            <a:extLst>
              <a:ext uri="{FF2B5EF4-FFF2-40B4-BE49-F238E27FC236}">
                <a16:creationId xmlns:a16="http://schemas.microsoft.com/office/drawing/2014/main" id="{39EEE39C-033E-F640-8C4C-E23D91BEA336}"/>
              </a:ext>
            </a:extLst>
          </p:cNvPr>
          <p:cNvPicPr>
            <a:picLocks noChangeAspect="1"/>
          </p:cNvPicPr>
          <p:nvPr userDrawn="1"/>
        </p:nvPicPr>
        <p:blipFill>
          <a:blip r:embed="rId8">
            <a:alphaModFix amt="55000"/>
            <a:extLst>
              <a:ext uri="{28A0092B-C50C-407E-A947-70E740481C1C}">
                <a14:useLocalDpi xmlns:a14="http://schemas.microsoft.com/office/drawing/2010/main" val="0"/>
              </a:ext>
            </a:extLst>
          </a:blip>
          <a:stretch>
            <a:fillRect/>
          </a:stretch>
        </p:blipFill>
        <p:spPr>
          <a:xfrm>
            <a:off x="1380512" y="1244366"/>
            <a:ext cx="381000" cy="381000"/>
          </a:xfrm>
          <a:prstGeom prst="rect">
            <a:avLst/>
          </a:prstGeom>
        </p:spPr>
      </p:pic>
      <p:pic>
        <p:nvPicPr>
          <p:cNvPr id="21" name="Obraz 20">
            <a:extLst>
              <a:ext uri="{FF2B5EF4-FFF2-40B4-BE49-F238E27FC236}">
                <a16:creationId xmlns:a16="http://schemas.microsoft.com/office/drawing/2014/main" id="{C169AC8E-96EA-1048-803E-97D6CEE5E102}"/>
              </a:ext>
            </a:extLst>
          </p:cNvPr>
          <p:cNvPicPr>
            <a:picLocks noChangeAspect="1"/>
          </p:cNvPicPr>
          <p:nvPr userDrawn="1"/>
        </p:nvPicPr>
        <p:blipFill>
          <a:blip r:embed="rId9">
            <a:alphaModFix amt="55000"/>
            <a:extLst>
              <a:ext uri="{28A0092B-C50C-407E-A947-70E740481C1C}">
                <a14:useLocalDpi xmlns:a14="http://schemas.microsoft.com/office/drawing/2010/main" val="0"/>
              </a:ext>
            </a:extLst>
          </a:blip>
          <a:stretch>
            <a:fillRect/>
          </a:stretch>
        </p:blipFill>
        <p:spPr>
          <a:xfrm>
            <a:off x="4265786" y="538288"/>
            <a:ext cx="381000" cy="381000"/>
          </a:xfrm>
          <a:prstGeom prst="rect">
            <a:avLst/>
          </a:prstGeom>
        </p:spPr>
      </p:pic>
      <p:pic>
        <p:nvPicPr>
          <p:cNvPr id="23" name="Obraz 22">
            <a:extLst>
              <a:ext uri="{FF2B5EF4-FFF2-40B4-BE49-F238E27FC236}">
                <a16:creationId xmlns:a16="http://schemas.microsoft.com/office/drawing/2014/main" id="{D5D90F56-CFD2-1A40-B479-B556FC2D370D}"/>
              </a:ext>
            </a:extLst>
          </p:cNvPr>
          <p:cNvPicPr>
            <a:picLocks noChangeAspect="1"/>
          </p:cNvPicPr>
          <p:nvPr userDrawn="1"/>
        </p:nvPicPr>
        <p:blipFill>
          <a:blip r:embed="rId10">
            <a:alphaModFix amt="55000"/>
            <a:extLst>
              <a:ext uri="{28A0092B-C50C-407E-A947-70E740481C1C}">
                <a14:useLocalDpi xmlns:a14="http://schemas.microsoft.com/office/drawing/2010/main" val="0"/>
              </a:ext>
            </a:extLst>
          </a:blip>
          <a:stretch>
            <a:fillRect/>
          </a:stretch>
        </p:blipFill>
        <p:spPr>
          <a:xfrm>
            <a:off x="644525" y="545866"/>
            <a:ext cx="381000" cy="381000"/>
          </a:xfrm>
          <a:prstGeom prst="rect">
            <a:avLst/>
          </a:prstGeom>
        </p:spPr>
      </p:pic>
      <p:pic>
        <p:nvPicPr>
          <p:cNvPr id="25" name="Obraz 24">
            <a:extLst>
              <a:ext uri="{FF2B5EF4-FFF2-40B4-BE49-F238E27FC236}">
                <a16:creationId xmlns:a16="http://schemas.microsoft.com/office/drawing/2014/main" id="{48E96C1A-FA5C-A24F-9872-8608B9B3BC4F}"/>
              </a:ext>
            </a:extLst>
          </p:cNvPr>
          <p:cNvPicPr>
            <a:picLocks noChangeAspect="1"/>
          </p:cNvPicPr>
          <p:nvPr userDrawn="1"/>
        </p:nvPicPr>
        <p:blipFill>
          <a:blip r:embed="rId11">
            <a:alphaModFix amt="55000"/>
            <a:extLst>
              <a:ext uri="{28A0092B-C50C-407E-A947-70E740481C1C}">
                <a14:useLocalDpi xmlns:a14="http://schemas.microsoft.com/office/drawing/2010/main" val="0"/>
              </a:ext>
            </a:extLst>
          </a:blip>
          <a:stretch>
            <a:fillRect/>
          </a:stretch>
        </p:blipFill>
        <p:spPr>
          <a:xfrm>
            <a:off x="2104293" y="1254829"/>
            <a:ext cx="381000" cy="381000"/>
          </a:xfrm>
          <a:prstGeom prst="rect">
            <a:avLst/>
          </a:prstGeom>
        </p:spPr>
      </p:pic>
      <p:pic>
        <p:nvPicPr>
          <p:cNvPr id="27" name="Obraz 26">
            <a:extLst>
              <a:ext uri="{FF2B5EF4-FFF2-40B4-BE49-F238E27FC236}">
                <a16:creationId xmlns:a16="http://schemas.microsoft.com/office/drawing/2014/main" id="{28B2440F-CBE5-784D-ADC8-E797F64F472B}"/>
              </a:ext>
            </a:extLst>
          </p:cNvPr>
          <p:cNvPicPr>
            <a:picLocks noChangeAspect="1"/>
          </p:cNvPicPr>
          <p:nvPr userDrawn="1"/>
        </p:nvPicPr>
        <p:blipFill>
          <a:blip r:embed="rId12">
            <a:alphaModFix amt="55000"/>
            <a:extLst>
              <a:ext uri="{28A0092B-C50C-407E-A947-70E740481C1C}">
                <a14:useLocalDpi xmlns:a14="http://schemas.microsoft.com/office/drawing/2010/main" val="0"/>
              </a:ext>
            </a:extLst>
          </a:blip>
          <a:stretch>
            <a:fillRect/>
          </a:stretch>
        </p:blipFill>
        <p:spPr>
          <a:xfrm>
            <a:off x="2814637" y="543567"/>
            <a:ext cx="381000" cy="381000"/>
          </a:xfrm>
          <a:prstGeom prst="rect">
            <a:avLst/>
          </a:prstGeom>
        </p:spPr>
      </p:pic>
      <p:pic>
        <p:nvPicPr>
          <p:cNvPr id="29" name="Obraz 28">
            <a:extLst>
              <a:ext uri="{FF2B5EF4-FFF2-40B4-BE49-F238E27FC236}">
                <a16:creationId xmlns:a16="http://schemas.microsoft.com/office/drawing/2014/main" id="{1C717A0E-10D0-FA43-BF65-49909BDCEAFA}"/>
              </a:ext>
            </a:extLst>
          </p:cNvPr>
          <p:cNvPicPr>
            <a:picLocks noChangeAspect="1"/>
          </p:cNvPicPr>
          <p:nvPr userDrawn="1"/>
        </p:nvPicPr>
        <p:blipFill>
          <a:blip r:embed="rId13">
            <a:alphaModFix amt="55000"/>
            <a:extLst>
              <a:ext uri="{28A0092B-C50C-407E-A947-70E740481C1C}">
                <a14:useLocalDpi xmlns:a14="http://schemas.microsoft.com/office/drawing/2010/main" val="0"/>
              </a:ext>
            </a:extLst>
          </a:blip>
          <a:stretch>
            <a:fillRect/>
          </a:stretch>
        </p:blipFill>
        <p:spPr>
          <a:xfrm>
            <a:off x="3537020" y="535269"/>
            <a:ext cx="381000" cy="381000"/>
          </a:xfrm>
          <a:prstGeom prst="rect">
            <a:avLst/>
          </a:prstGeom>
        </p:spPr>
      </p:pic>
      <p:pic>
        <p:nvPicPr>
          <p:cNvPr id="31" name="Obraz 30">
            <a:extLst>
              <a:ext uri="{FF2B5EF4-FFF2-40B4-BE49-F238E27FC236}">
                <a16:creationId xmlns:a16="http://schemas.microsoft.com/office/drawing/2014/main" id="{A2891D6F-956C-9342-B2BB-C701A5BC5154}"/>
              </a:ext>
            </a:extLst>
          </p:cNvPr>
          <p:cNvPicPr>
            <a:picLocks noChangeAspect="1"/>
          </p:cNvPicPr>
          <p:nvPr userDrawn="1"/>
        </p:nvPicPr>
        <p:blipFill>
          <a:blip r:embed="rId14">
            <a:alphaModFix amt="55000"/>
            <a:extLst>
              <a:ext uri="{28A0092B-C50C-407E-A947-70E740481C1C}">
                <a14:useLocalDpi xmlns:a14="http://schemas.microsoft.com/office/drawing/2010/main" val="0"/>
              </a:ext>
            </a:extLst>
          </a:blip>
          <a:stretch>
            <a:fillRect/>
          </a:stretch>
        </p:blipFill>
        <p:spPr>
          <a:xfrm>
            <a:off x="2092256" y="531095"/>
            <a:ext cx="381000" cy="381000"/>
          </a:xfrm>
          <a:prstGeom prst="rect">
            <a:avLst/>
          </a:prstGeom>
        </p:spPr>
      </p:pic>
      <p:pic>
        <p:nvPicPr>
          <p:cNvPr id="33" name="Obraz 32">
            <a:extLst>
              <a:ext uri="{FF2B5EF4-FFF2-40B4-BE49-F238E27FC236}">
                <a16:creationId xmlns:a16="http://schemas.microsoft.com/office/drawing/2014/main" id="{7DE0C268-A93E-1C47-9AA3-10F1F10D0971}"/>
              </a:ext>
            </a:extLst>
          </p:cNvPr>
          <p:cNvPicPr>
            <a:picLocks noChangeAspect="1"/>
          </p:cNvPicPr>
          <p:nvPr userDrawn="1"/>
        </p:nvPicPr>
        <p:blipFill>
          <a:blip r:embed="rId15">
            <a:alphaModFix amt="55000"/>
            <a:extLst>
              <a:ext uri="{28A0092B-C50C-407E-A947-70E740481C1C}">
                <a14:useLocalDpi xmlns:a14="http://schemas.microsoft.com/office/drawing/2010/main" val="0"/>
              </a:ext>
            </a:extLst>
          </a:blip>
          <a:stretch>
            <a:fillRect/>
          </a:stretch>
        </p:blipFill>
        <p:spPr>
          <a:xfrm>
            <a:off x="3534802" y="1251987"/>
            <a:ext cx="381000" cy="381000"/>
          </a:xfrm>
          <a:prstGeom prst="rect">
            <a:avLst/>
          </a:prstGeom>
        </p:spPr>
      </p:pic>
      <p:pic>
        <p:nvPicPr>
          <p:cNvPr id="35" name="Obraz 34">
            <a:extLst>
              <a:ext uri="{FF2B5EF4-FFF2-40B4-BE49-F238E27FC236}">
                <a16:creationId xmlns:a16="http://schemas.microsoft.com/office/drawing/2014/main" id="{45508241-FE91-D847-8686-4F72BD314220}"/>
              </a:ext>
            </a:extLst>
          </p:cNvPr>
          <p:cNvPicPr>
            <a:picLocks noChangeAspect="1"/>
          </p:cNvPicPr>
          <p:nvPr userDrawn="1"/>
        </p:nvPicPr>
        <p:blipFill>
          <a:blip r:embed="rId16">
            <a:alphaModFix amt="55000"/>
            <a:extLst>
              <a:ext uri="{28A0092B-C50C-407E-A947-70E740481C1C}">
                <a14:useLocalDpi xmlns:a14="http://schemas.microsoft.com/office/drawing/2010/main" val="0"/>
              </a:ext>
            </a:extLst>
          </a:blip>
          <a:stretch>
            <a:fillRect/>
          </a:stretch>
        </p:blipFill>
        <p:spPr>
          <a:xfrm>
            <a:off x="4265614" y="1250549"/>
            <a:ext cx="381000" cy="381000"/>
          </a:xfrm>
          <a:prstGeom prst="rect">
            <a:avLst/>
          </a:prstGeom>
        </p:spPr>
      </p:pic>
      <p:pic>
        <p:nvPicPr>
          <p:cNvPr id="37" name="Obraz 36">
            <a:extLst>
              <a:ext uri="{FF2B5EF4-FFF2-40B4-BE49-F238E27FC236}">
                <a16:creationId xmlns:a16="http://schemas.microsoft.com/office/drawing/2014/main" id="{EB9A3203-260A-FA4A-9526-A6276A5756DA}"/>
              </a:ext>
            </a:extLst>
          </p:cNvPr>
          <p:cNvPicPr>
            <a:picLocks noChangeAspect="1"/>
          </p:cNvPicPr>
          <p:nvPr userDrawn="1"/>
        </p:nvPicPr>
        <p:blipFill>
          <a:blip r:embed="rId17">
            <a:alphaModFix amt="55000"/>
            <a:extLst>
              <a:ext uri="{28A0092B-C50C-407E-A947-70E740481C1C}">
                <a14:useLocalDpi xmlns:a14="http://schemas.microsoft.com/office/drawing/2010/main" val="0"/>
              </a:ext>
            </a:extLst>
          </a:blip>
          <a:stretch>
            <a:fillRect/>
          </a:stretch>
        </p:blipFill>
        <p:spPr>
          <a:xfrm>
            <a:off x="2814637" y="1250549"/>
            <a:ext cx="381000" cy="381000"/>
          </a:xfrm>
          <a:prstGeom prst="rect">
            <a:avLst/>
          </a:prstGeom>
        </p:spPr>
      </p:pic>
    </p:spTree>
    <p:extLst>
      <p:ext uri="{BB962C8B-B14F-4D97-AF65-F5344CB8AC3E}">
        <p14:creationId xmlns:p14="http://schemas.microsoft.com/office/powerpoint/2010/main" val="3586026018"/>
      </p:ext>
    </p:extLst>
  </p:cSld>
  <p:clrMapOvr>
    <a:masterClrMapping/>
  </p:clrMapOvr>
  <p:extLst>
    <p:ext uri="{DCECCB84-F9BA-43D5-87BE-67443E8EF086}">
      <p15:sldGuideLst xmlns:p15="http://schemas.microsoft.com/office/powerpoint/2012/main">
        <p15:guide id="1" pos="193">
          <p15:clr>
            <a:srgbClr val="FBAE40"/>
          </p15:clr>
        </p15:guide>
        <p15:guide id="2" orient="horz" pos="113">
          <p15:clr>
            <a:srgbClr val="FBAE40"/>
          </p15:clr>
        </p15:guide>
        <p15:guide id="3" orient="horz" pos="2381">
          <p15:clr>
            <a:srgbClr val="FBAE40"/>
          </p15:clr>
        </p15:guide>
        <p15:guide id="4" orient="horz" pos="340">
          <p15:clr>
            <a:srgbClr val="FBAE40"/>
          </p15:clr>
        </p15:guide>
        <p15:guide id="5" orient="horz" pos="567">
          <p15:clr>
            <a:srgbClr val="FBAE40"/>
          </p15:clr>
        </p15:guide>
        <p15:guide id="6" orient="horz" pos="794">
          <p15:clr>
            <a:srgbClr val="FBAE40"/>
          </p15:clr>
        </p15:guide>
        <p15:guide id="7" orient="horz" pos="1020">
          <p15:clr>
            <a:srgbClr val="FBAE40"/>
          </p15:clr>
        </p15:guide>
        <p15:guide id="8" orient="horz" pos="1247">
          <p15:clr>
            <a:srgbClr val="FBAE40"/>
          </p15:clr>
        </p15:guide>
        <p15:guide id="9" orient="horz" pos="1474">
          <p15:clr>
            <a:srgbClr val="FBAE40"/>
          </p15:clr>
        </p15:guide>
        <p15:guide id="10" orient="horz" pos="1701">
          <p15:clr>
            <a:srgbClr val="FBAE40"/>
          </p15:clr>
        </p15:guide>
        <p15:guide id="11" orient="horz" pos="1927">
          <p15:clr>
            <a:srgbClr val="FBAE40"/>
          </p15:clr>
        </p15:guide>
        <p15:guide id="12" orient="horz" pos="2154">
          <p15:clr>
            <a:srgbClr val="FBAE40"/>
          </p15:clr>
        </p15:guide>
        <p15:guide id="13" orient="horz" pos="2608">
          <p15:clr>
            <a:srgbClr val="FBAE40"/>
          </p15:clr>
        </p15:guide>
        <p15:guide id="14" orient="horz" pos="2835">
          <p15:clr>
            <a:srgbClr val="FBAE40"/>
          </p15:clr>
        </p15:guide>
        <p15:guide id="15" orient="horz" pos="3061">
          <p15:clr>
            <a:srgbClr val="FBAE40"/>
          </p15:clr>
        </p15:guide>
        <p15:guide id="16" orient="horz" pos="3288">
          <p15:clr>
            <a:srgbClr val="FBAE40"/>
          </p15:clr>
        </p15:guide>
        <p15:guide id="17" orient="horz" pos="3515">
          <p15:clr>
            <a:srgbClr val="FBAE40"/>
          </p15:clr>
        </p15:guide>
        <p15:guide id="18" orient="horz" pos="3742">
          <p15:clr>
            <a:srgbClr val="FBAE40"/>
          </p15:clr>
        </p15:guide>
        <p15:guide id="19" orient="horz" pos="3968">
          <p15:clr>
            <a:srgbClr val="FBAE40"/>
          </p15:clr>
        </p15:guide>
        <p15:guide id="20" orient="horz" pos="4195">
          <p15:clr>
            <a:srgbClr val="FBAE40"/>
          </p15:clr>
        </p15:guide>
        <p15:guide id="21" orient="horz" pos="4422">
          <p15:clr>
            <a:srgbClr val="FBAE40"/>
          </p15:clr>
        </p15:guide>
        <p15:guide id="22" orient="horz" pos="4649">
          <p15:clr>
            <a:srgbClr val="FBAE40"/>
          </p15:clr>
        </p15:guide>
        <p15:guide id="23" pos="419">
          <p15:clr>
            <a:srgbClr val="FBAE40"/>
          </p15:clr>
        </p15:guide>
        <p15:guide id="24" pos="646">
          <p15:clr>
            <a:srgbClr val="FBAE40"/>
          </p15:clr>
        </p15:guide>
        <p15:guide id="25" pos="873">
          <p15:clr>
            <a:srgbClr val="FBAE40"/>
          </p15:clr>
        </p15:guide>
        <p15:guide id="26" pos="1100">
          <p15:clr>
            <a:srgbClr val="FBAE40"/>
          </p15:clr>
        </p15:guide>
        <p15:guide id="27" pos="1327">
          <p15:clr>
            <a:srgbClr val="FBAE40"/>
          </p15:clr>
        </p15:guide>
        <p15:guide id="28" pos="1553">
          <p15:clr>
            <a:srgbClr val="FBAE40"/>
          </p15:clr>
        </p15:guide>
        <p15:guide id="29" pos="1780">
          <p15:clr>
            <a:srgbClr val="FBAE40"/>
          </p15:clr>
        </p15:guide>
        <p15:guide id="30" pos="2007">
          <p15:clr>
            <a:srgbClr val="FBAE40"/>
          </p15:clr>
        </p15:guide>
        <p15:guide id="31" pos="2234">
          <p15:clr>
            <a:srgbClr val="FBAE40"/>
          </p15:clr>
        </p15:guide>
        <p15:guide id="32" pos="2460">
          <p15:clr>
            <a:srgbClr val="FBAE40"/>
          </p15:clr>
        </p15:guide>
        <p15:guide id="33" pos="2687">
          <p15:clr>
            <a:srgbClr val="FBAE40"/>
          </p15:clr>
        </p15:guide>
        <p15:guide id="34" pos="2914">
          <p15:clr>
            <a:srgbClr val="FBAE40"/>
          </p15:clr>
        </p15:guide>
        <p15:guide id="35" pos="3141">
          <p15:clr>
            <a:srgbClr val="FBAE40"/>
          </p15:clr>
        </p15:guide>
        <p15:guide id="36" pos="3368">
          <p15:clr>
            <a:srgbClr val="FBAE40"/>
          </p15:clr>
        </p15:guide>
        <p15:guide id="37" pos="3594">
          <p15:clr>
            <a:srgbClr val="FBAE40"/>
          </p15:clr>
        </p15:guide>
        <p15:guide id="38" pos="3821">
          <p15:clr>
            <a:srgbClr val="FBAE40"/>
          </p15:clr>
        </p15:guide>
        <p15:guide id="39" pos="4048">
          <p15:clr>
            <a:srgbClr val="FBAE40"/>
          </p15:clr>
        </p15:guide>
        <p15:guide id="40" pos="4275">
          <p15:clr>
            <a:srgbClr val="FBAE40"/>
          </p15:clr>
        </p15:guide>
        <p15:guide id="41" pos="4501">
          <p15:clr>
            <a:srgbClr val="FBAE40"/>
          </p15:clr>
        </p15:guide>
        <p15:guide id="42" pos="4728">
          <p15:clr>
            <a:srgbClr val="FBAE40"/>
          </p15:clr>
        </p15:guide>
        <p15:guide id="43" pos="4955">
          <p15:clr>
            <a:srgbClr val="FBAE40"/>
          </p15:clr>
        </p15:guide>
        <p15:guide id="44" pos="5182">
          <p15:clr>
            <a:srgbClr val="FBAE40"/>
          </p15:clr>
        </p15:guide>
        <p15:guide id="45" pos="5408">
          <p15:clr>
            <a:srgbClr val="FBAE40"/>
          </p15:clr>
        </p15:guide>
        <p15:guide id="46" pos="5635">
          <p15:clr>
            <a:srgbClr val="FBAE40"/>
          </p15:clr>
        </p15:guide>
        <p15:guide id="47" pos="5862">
          <p15:clr>
            <a:srgbClr val="FBAE40"/>
          </p15:clr>
        </p15:guide>
        <p15:guide id="48" pos="6089">
          <p15:clr>
            <a:srgbClr val="FBAE40"/>
          </p15:clr>
        </p15:guide>
        <p15:guide id="49" pos="6316">
          <p15:clr>
            <a:srgbClr val="FBAE40"/>
          </p15:clr>
        </p15:guide>
        <p15:guide id="50" pos="654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lajd tytułowy (krótki tytuł)">
    <p:spTree>
      <p:nvGrpSpPr>
        <p:cNvPr id="1" name=""/>
        <p:cNvGrpSpPr/>
        <p:nvPr/>
      </p:nvGrpSpPr>
      <p:grpSpPr>
        <a:xfrm>
          <a:off x="0" y="0"/>
          <a:ext cx="0" cy="0"/>
          <a:chOff x="0" y="0"/>
          <a:chExt cx="0" cy="0"/>
        </a:xfrm>
      </p:grpSpPr>
      <p:sp>
        <p:nvSpPr>
          <p:cNvPr id="17" name="Symbol zastępczy obrazu 16">
            <a:extLst>
              <a:ext uri="{FF2B5EF4-FFF2-40B4-BE49-F238E27FC236}">
                <a16:creationId xmlns:a16="http://schemas.microsoft.com/office/drawing/2014/main" id="{69383BDA-94B1-6FB6-27E3-0CC3DEDF5AF5}"/>
              </a:ext>
            </a:extLst>
          </p:cNvPr>
          <p:cNvSpPr>
            <a:spLocks noGrp="1"/>
          </p:cNvSpPr>
          <p:nvPr>
            <p:ph type="pic" sz="quarter" idx="11"/>
          </p:nvPr>
        </p:nvSpPr>
        <p:spPr>
          <a:xfrm>
            <a:off x="4" y="0"/>
            <a:ext cx="6784975" cy="5221288"/>
          </a:xfrm>
          <a:custGeom>
            <a:avLst/>
            <a:gdLst>
              <a:gd name="connsiteX0" fmla="*/ 0 w 6784975"/>
              <a:gd name="connsiteY0" fmla="*/ 0 h 5221288"/>
              <a:gd name="connsiteX1" fmla="*/ 6784975 w 6784975"/>
              <a:gd name="connsiteY1" fmla="*/ 0 h 5221288"/>
              <a:gd name="connsiteX2" fmla="*/ 6784975 w 6784975"/>
              <a:gd name="connsiteY2" fmla="*/ 4500563 h 5221288"/>
              <a:gd name="connsiteX3" fmla="*/ 2825750 w 6784975"/>
              <a:gd name="connsiteY3" fmla="*/ 4500563 h 5221288"/>
              <a:gd name="connsiteX4" fmla="*/ 2825750 w 6784975"/>
              <a:gd name="connsiteY4" fmla="*/ 5221288 h 5221288"/>
              <a:gd name="connsiteX5" fmla="*/ 0 w 6784975"/>
              <a:gd name="connsiteY5" fmla="*/ 5221288 h 5221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784975" h="5221288">
                <a:moveTo>
                  <a:pt x="0" y="0"/>
                </a:moveTo>
                <a:lnTo>
                  <a:pt x="6784975" y="0"/>
                </a:lnTo>
                <a:lnTo>
                  <a:pt x="6784975" y="4500563"/>
                </a:lnTo>
                <a:lnTo>
                  <a:pt x="2825750" y="4500563"/>
                </a:lnTo>
                <a:lnTo>
                  <a:pt x="2825750" y="5221288"/>
                </a:lnTo>
                <a:lnTo>
                  <a:pt x="0" y="5221288"/>
                </a:lnTo>
                <a:close/>
              </a:path>
            </a:pathLst>
          </a:custGeom>
          <a:solidFill>
            <a:schemeClr val="bg1">
              <a:lumMod val="95000"/>
            </a:schemeClr>
          </a:solidFill>
        </p:spPr>
        <p:txBody>
          <a:bodyPr wrap="square" anchor="ctr" anchorCtr="0">
            <a:noAutofit/>
          </a:bodyPr>
          <a:lstStyle>
            <a:lvl1pPr marL="0" indent="0" algn="ctr">
              <a:buFont typeface="Arial" panose="020B0604020202020204" pitchFamily="34" charset="0"/>
              <a:buNone/>
              <a:defRPr sz="1000"/>
            </a:lvl1pPr>
          </a:lstStyle>
          <a:p>
            <a:r>
              <a:rPr lang="pl-PL" dirty="0"/>
              <a:t>Kliknij ikonę, aby dodać obraz</a:t>
            </a:r>
          </a:p>
        </p:txBody>
      </p:sp>
      <p:sp>
        <p:nvSpPr>
          <p:cNvPr id="13" name="Prostokąt 12">
            <a:extLst>
              <a:ext uri="{FF2B5EF4-FFF2-40B4-BE49-F238E27FC236}">
                <a16:creationId xmlns:a16="http://schemas.microsoft.com/office/drawing/2014/main" id="{38965D1A-9BC8-2AB7-6B73-C2BBDA5D66AA}"/>
              </a:ext>
            </a:extLst>
          </p:cNvPr>
          <p:cNvSpPr/>
          <p:nvPr userDrawn="1"/>
        </p:nvSpPr>
        <p:spPr>
          <a:xfrm>
            <a:off x="2825750" y="4500563"/>
            <a:ext cx="6840538" cy="179963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2" name="Title 1"/>
          <p:cNvSpPr>
            <a:spLocks noGrp="1"/>
          </p:cNvSpPr>
          <p:nvPr>
            <p:ph type="ctrTitle"/>
          </p:nvPr>
        </p:nvSpPr>
        <p:spPr>
          <a:xfrm>
            <a:off x="3172812" y="5579563"/>
            <a:ext cx="6133117" cy="648546"/>
          </a:xfrm>
        </p:spPr>
        <p:txBody>
          <a:bodyPr anchor="t" anchorCtr="0">
            <a:normAutofit/>
          </a:bodyPr>
          <a:lstStyle>
            <a:lvl1pPr algn="l">
              <a:lnSpc>
                <a:spcPts val="3500"/>
              </a:lnSpc>
              <a:defRPr sz="2800"/>
            </a:lvl1pPr>
          </a:lstStyle>
          <a:p>
            <a:r>
              <a:rPr lang="pl-PL"/>
              <a:t>Kliknij, aby edytować styl</a:t>
            </a:r>
            <a:endParaRPr lang="en-US" dirty="0"/>
          </a:p>
        </p:txBody>
      </p:sp>
      <p:sp>
        <p:nvSpPr>
          <p:cNvPr id="4" name="Date Placeholder 3"/>
          <p:cNvSpPr>
            <a:spLocks noGrp="1"/>
          </p:cNvSpPr>
          <p:nvPr>
            <p:ph type="dt" sz="half" idx="10"/>
          </p:nvPr>
        </p:nvSpPr>
        <p:spPr>
          <a:xfrm>
            <a:off x="7866444" y="539758"/>
            <a:ext cx="1799844" cy="366725"/>
          </a:xfrm>
          <a:prstGeom prst="rect">
            <a:avLst/>
          </a:prstGeom>
        </p:spPr>
        <p:txBody>
          <a:bodyPr lIns="0" tIns="0" rIns="0" bIns="0"/>
          <a:lstStyle>
            <a:lvl1pPr algn="r">
              <a:lnSpc>
                <a:spcPts val="1800"/>
              </a:lnSpc>
              <a:defRPr sz="1400">
                <a:solidFill>
                  <a:schemeClr val="tx2"/>
                </a:solidFill>
                <a:latin typeface="Open Sans" pitchFamily="2" charset="0"/>
                <a:ea typeface="Open Sans" pitchFamily="2" charset="0"/>
                <a:cs typeface="Open Sans" pitchFamily="2" charset="0"/>
              </a:defRPr>
            </a:lvl1pPr>
          </a:lstStyle>
          <a:p>
            <a:fld id="{D857886D-A165-4D54-8DB0-CE6586ECA8EC}" type="datetime1">
              <a:rPr lang="pl-PL" smtClean="0"/>
              <a:t>07.06.2023</a:t>
            </a:fld>
            <a:endParaRPr lang="pl-PL" dirty="0"/>
          </a:p>
        </p:txBody>
      </p:sp>
      <p:pic>
        <p:nvPicPr>
          <p:cNvPr id="8" name="Obraz 7" descr="logo Funduszy Europejskich">
            <a:extLst>
              <a:ext uri="{FF2B5EF4-FFF2-40B4-BE49-F238E27FC236}">
                <a16:creationId xmlns:a16="http://schemas.microsoft.com/office/drawing/2014/main" id="{70B23A41-17AB-76D8-3EFE-38FC22C5B56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2000" y="6371047"/>
            <a:ext cx="1621258" cy="949192"/>
          </a:xfrm>
          <a:prstGeom prst="rect">
            <a:avLst/>
          </a:prstGeom>
        </p:spPr>
      </p:pic>
      <p:pic>
        <p:nvPicPr>
          <p:cNvPr id="10" name="Obraz 9" descr="flaga Unii Europejskie z dopiskiem dofinansowane przez Unię Europejską">
            <a:extLst>
              <a:ext uri="{FF2B5EF4-FFF2-40B4-BE49-F238E27FC236}">
                <a16:creationId xmlns:a16="http://schemas.microsoft.com/office/drawing/2014/main" id="{E8AB2AB5-3131-C310-7606-68997985114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72002" y="6371047"/>
            <a:ext cx="2633371" cy="949192"/>
          </a:xfrm>
          <a:prstGeom prst="rect">
            <a:avLst/>
          </a:prstGeom>
        </p:spPr>
      </p:pic>
      <p:pic>
        <p:nvPicPr>
          <p:cNvPr id="12" name="Obraz 11" descr="barwy RP">
            <a:extLst>
              <a:ext uri="{FF2B5EF4-FFF2-40B4-BE49-F238E27FC236}">
                <a16:creationId xmlns:a16="http://schemas.microsoft.com/office/drawing/2014/main" id="{7C93677B-A16E-82CA-7FC4-B6B51516070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722743" y="6370386"/>
            <a:ext cx="2239772" cy="950531"/>
          </a:xfrm>
          <a:prstGeom prst="rect">
            <a:avLst/>
          </a:prstGeom>
        </p:spPr>
      </p:pic>
      <p:pic>
        <p:nvPicPr>
          <p:cNvPr id="18" name="Obraz 17" descr="Obraz zawierający tekst&#10;&#10;Opis wygenerowany automatycznie">
            <a:extLst>
              <a:ext uri="{FF2B5EF4-FFF2-40B4-BE49-F238E27FC236}">
                <a16:creationId xmlns:a16="http://schemas.microsoft.com/office/drawing/2014/main" id="{EB4DB370-BCB9-D1E9-5613-5A9DCA5F3119}"/>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825754" y="4500563"/>
            <a:ext cx="3959225" cy="720090"/>
          </a:xfrm>
          <a:prstGeom prst="rect">
            <a:avLst/>
          </a:prstGeom>
        </p:spPr>
      </p:pic>
    </p:spTree>
    <p:extLst>
      <p:ext uri="{BB962C8B-B14F-4D97-AF65-F5344CB8AC3E}">
        <p14:creationId xmlns:p14="http://schemas.microsoft.com/office/powerpoint/2010/main" val="163393511"/>
      </p:ext>
    </p:extLst>
  </p:cSld>
  <p:clrMapOvr>
    <a:masterClrMapping/>
  </p:clrMapOvr>
  <p:extLst>
    <p:ext uri="{DCECCB84-F9BA-43D5-87BE-67443E8EF086}">
      <p15:sldGuideLst xmlns:p15="http://schemas.microsoft.com/office/powerpoint/2012/main">
        <p15:guide id="1" pos="192" userDrawn="1">
          <p15:clr>
            <a:srgbClr val="FBAE40"/>
          </p15:clr>
        </p15:guide>
        <p15:guide id="2" orient="horz" pos="113" userDrawn="1">
          <p15:clr>
            <a:srgbClr val="FBAE40"/>
          </p15:clr>
        </p15:guide>
        <p15:guide id="3" orient="horz" pos="2381" userDrawn="1">
          <p15:clr>
            <a:srgbClr val="FBAE40"/>
          </p15:clr>
        </p15:guide>
        <p15:guide id="4" orient="horz" pos="340" userDrawn="1">
          <p15:clr>
            <a:srgbClr val="FBAE40"/>
          </p15:clr>
        </p15:guide>
        <p15:guide id="5" orient="horz" pos="567" userDrawn="1">
          <p15:clr>
            <a:srgbClr val="FBAE40"/>
          </p15:clr>
        </p15:guide>
        <p15:guide id="6" orient="horz" pos="794" userDrawn="1">
          <p15:clr>
            <a:srgbClr val="FBAE40"/>
          </p15:clr>
        </p15:guide>
        <p15:guide id="7" orient="horz" pos="1020" userDrawn="1">
          <p15:clr>
            <a:srgbClr val="FBAE40"/>
          </p15:clr>
        </p15:guide>
        <p15:guide id="8" orient="horz" pos="1247" userDrawn="1">
          <p15:clr>
            <a:srgbClr val="FBAE40"/>
          </p15:clr>
        </p15:guide>
        <p15:guide id="9" orient="horz" pos="1474" userDrawn="1">
          <p15:clr>
            <a:srgbClr val="FBAE40"/>
          </p15:clr>
        </p15:guide>
        <p15:guide id="10" orient="horz" pos="1701" userDrawn="1">
          <p15:clr>
            <a:srgbClr val="FBAE40"/>
          </p15:clr>
        </p15:guide>
        <p15:guide id="11" orient="horz" pos="1927" userDrawn="1">
          <p15:clr>
            <a:srgbClr val="FBAE40"/>
          </p15:clr>
        </p15:guide>
        <p15:guide id="12" orient="horz" pos="2154" userDrawn="1">
          <p15:clr>
            <a:srgbClr val="FBAE40"/>
          </p15:clr>
        </p15:guide>
        <p15:guide id="13" orient="horz" pos="2608" userDrawn="1">
          <p15:clr>
            <a:srgbClr val="FBAE40"/>
          </p15:clr>
        </p15:guide>
        <p15:guide id="14" orient="horz" pos="2835" userDrawn="1">
          <p15:clr>
            <a:srgbClr val="FBAE40"/>
          </p15:clr>
        </p15:guide>
        <p15:guide id="15" orient="horz" pos="3061" userDrawn="1">
          <p15:clr>
            <a:srgbClr val="FBAE40"/>
          </p15:clr>
        </p15:guide>
        <p15:guide id="16" orient="horz" pos="3288" userDrawn="1">
          <p15:clr>
            <a:srgbClr val="FBAE40"/>
          </p15:clr>
        </p15:guide>
        <p15:guide id="17" orient="horz" pos="3515" userDrawn="1">
          <p15:clr>
            <a:srgbClr val="FBAE40"/>
          </p15:clr>
        </p15:guide>
        <p15:guide id="18" orient="horz" pos="3742" userDrawn="1">
          <p15:clr>
            <a:srgbClr val="FBAE40"/>
          </p15:clr>
        </p15:guide>
        <p15:guide id="19" orient="horz" pos="3968" userDrawn="1">
          <p15:clr>
            <a:srgbClr val="FBAE40"/>
          </p15:clr>
        </p15:guide>
        <p15:guide id="20" orient="horz" pos="4195" userDrawn="1">
          <p15:clr>
            <a:srgbClr val="FBAE40"/>
          </p15:clr>
        </p15:guide>
        <p15:guide id="21" orient="horz" pos="4422" userDrawn="1">
          <p15:clr>
            <a:srgbClr val="FBAE40"/>
          </p15:clr>
        </p15:guide>
        <p15:guide id="22" orient="horz" pos="4649" userDrawn="1">
          <p15:clr>
            <a:srgbClr val="FBAE40"/>
          </p15:clr>
        </p15:guide>
        <p15:guide id="23" pos="419" userDrawn="1">
          <p15:clr>
            <a:srgbClr val="FBAE40"/>
          </p15:clr>
        </p15:guide>
        <p15:guide id="24" pos="646" userDrawn="1">
          <p15:clr>
            <a:srgbClr val="FBAE40"/>
          </p15:clr>
        </p15:guide>
        <p15:guide id="25" pos="873" userDrawn="1">
          <p15:clr>
            <a:srgbClr val="FBAE40"/>
          </p15:clr>
        </p15:guide>
        <p15:guide id="26" pos="1100" userDrawn="1">
          <p15:clr>
            <a:srgbClr val="FBAE40"/>
          </p15:clr>
        </p15:guide>
        <p15:guide id="27" pos="1327" userDrawn="1">
          <p15:clr>
            <a:srgbClr val="FBAE40"/>
          </p15:clr>
        </p15:guide>
        <p15:guide id="28" pos="1553" userDrawn="1">
          <p15:clr>
            <a:srgbClr val="FBAE40"/>
          </p15:clr>
        </p15:guide>
        <p15:guide id="29" pos="1780" userDrawn="1">
          <p15:clr>
            <a:srgbClr val="FBAE40"/>
          </p15:clr>
        </p15:guide>
        <p15:guide id="30" pos="2007" userDrawn="1">
          <p15:clr>
            <a:srgbClr val="FBAE40"/>
          </p15:clr>
        </p15:guide>
        <p15:guide id="31" pos="2234" userDrawn="1">
          <p15:clr>
            <a:srgbClr val="FBAE40"/>
          </p15:clr>
        </p15:guide>
        <p15:guide id="32" pos="2460" userDrawn="1">
          <p15:clr>
            <a:srgbClr val="FBAE40"/>
          </p15:clr>
        </p15:guide>
        <p15:guide id="33" pos="2687" userDrawn="1">
          <p15:clr>
            <a:srgbClr val="FBAE40"/>
          </p15:clr>
        </p15:guide>
        <p15:guide id="34" pos="2914" userDrawn="1">
          <p15:clr>
            <a:srgbClr val="FBAE40"/>
          </p15:clr>
        </p15:guide>
        <p15:guide id="35" pos="3141" userDrawn="1">
          <p15:clr>
            <a:srgbClr val="FBAE40"/>
          </p15:clr>
        </p15:guide>
        <p15:guide id="36" pos="3368" userDrawn="1">
          <p15:clr>
            <a:srgbClr val="FBAE40"/>
          </p15:clr>
        </p15:guide>
        <p15:guide id="37" pos="3594" userDrawn="1">
          <p15:clr>
            <a:srgbClr val="FBAE40"/>
          </p15:clr>
        </p15:guide>
        <p15:guide id="38" pos="3821" userDrawn="1">
          <p15:clr>
            <a:srgbClr val="FBAE40"/>
          </p15:clr>
        </p15:guide>
        <p15:guide id="39" pos="4048" userDrawn="1">
          <p15:clr>
            <a:srgbClr val="FBAE40"/>
          </p15:clr>
        </p15:guide>
        <p15:guide id="40" pos="4275" userDrawn="1">
          <p15:clr>
            <a:srgbClr val="FBAE40"/>
          </p15:clr>
        </p15:guide>
        <p15:guide id="41" pos="4501" userDrawn="1">
          <p15:clr>
            <a:srgbClr val="FBAE40"/>
          </p15:clr>
        </p15:guide>
        <p15:guide id="42" pos="4728" userDrawn="1">
          <p15:clr>
            <a:srgbClr val="FBAE40"/>
          </p15:clr>
        </p15:guide>
        <p15:guide id="43" pos="4955" userDrawn="1">
          <p15:clr>
            <a:srgbClr val="FBAE40"/>
          </p15:clr>
        </p15:guide>
        <p15:guide id="44" pos="5182" userDrawn="1">
          <p15:clr>
            <a:srgbClr val="FBAE40"/>
          </p15:clr>
        </p15:guide>
        <p15:guide id="45" pos="5408" userDrawn="1">
          <p15:clr>
            <a:srgbClr val="FBAE40"/>
          </p15:clr>
        </p15:guide>
        <p15:guide id="46" pos="5635" userDrawn="1">
          <p15:clr>
            <a:srgbClr val="FBAE40"/>
          </p15:clr>
        </p15:guide>
        <p15:guide id="47" pos="5862" userDrawn="1">
          <p15:clr>
            <a:srgbClr val="FBAE40"/>
          </p15:clr>
        </p15:guide>
        <p15:guide id="48" pos="6089" userDrawn="1">
          <p15:clr>
            <a:srgbClr val="FBAE40"/>
          </p15:clr>
        </p15:guide>
        <p15:guide id="49" pos="6316" userDrawn="1">
          <p15:clr>
            <a:srgbClr val="FBAE40"/>
          </p15:clr>
        </p15:guide>
        <p15:guide id="50" pos="654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lajd tytuł sekcji">
    <p:spTree>
      <p:nvGrpSpPr>
        <p:cNvPr id="1" name=""/>
        <p:cNvGrpSpPr/>
        <p:nvPr/>
      </p:nvGrpSpPr>
      <p:grpSpPr>
        <a:xfrm>
          <a:off x="0" y="0"/>
          <a:ext cx="0" cy="0"/>
          <a:chOff x="0" y="0"/>
          <a:chExt cx="0" cy="0"/>
        </a:xfrm>
      </p:grpSpPr>
      <p:sp>
        <p:nvSpPr>
          <p:cNvPr id="10" name="Prostokąt 9">
            <a:extLst>
              <a:ext uri="{FF2B5EF4-FFF2-40B4-BE49-F238E27FC236}">
                <a16:creationId xmlns:a16="http://schemas.microsoft.com/office/drawing/2014/main" id="{0D1F565A-4734-6B49-4F72-233C397DE031}"/>
              </a:ext>
            </a:extLst>
          </p:cNvPr>
          <p:cNvSpPr/>
          <p:nvPr userDrawn="1"/>
        </p:nvSpPr>
        <p:spPr>
          <a:xfrm>
            <a:off x="2825749" y="4500563"/>
            <a:ext cx="7196139" cy="215959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9" name="Symbol zastępczy obrazu 8">
            <a:extLst>
              <a:ext uri="{FF2B5EF4-FFF2-40B4-BE49-F238E27FC236}">
                <a16:creationId xmlns:a16="http://schemas.microsoft.com/office/drawing/2014/main" id="{12E8330A-FFD8-2BBA-E745-7200C0738BE5}"/>
              </a:ext>
            </a:extLst>
          </p:cNvPr>
          <p:cNvSpPr>
            <a:spLocks noGrp="1"/>
          </p:cNvSpPr>
          <p:nvPr>
            <p:ph type="pic" sz="quarter" idx="10"/>
          </p:nvPr>
        </p:nvSpPr>
        <p:spPr>
          <a:xfrm>
            <a:off x="669929" y="0"/>
            <a:ext cx="6835775" cy="4859338"/>
          </a:xfrm>
          <a:custGeom>
            <a:avLst/>
            <a:gdLst>
              <a:gd name="connsiteX0" fmla="*/ 0 w 6835775"/>
              <a:gd name="connsiteY0" fmla="*/ 0 h 4859338"/>
              <a:gd name="connsiteX1" fmla="*/ 6835775 w 6835775"/>
              <a:gd name="connsiteY1" fmla="*/ 0 h 4859338"/>
              <a:gd name="connsiteX2" fmla="*/ 6835775 w 6835775"/>
              <a:gd name="connsiteY2" fmla="*/ 4500563 h 4859338"/>
              <a:gd name="connsiteX3" fmla="*/ 2155824 w 6835775"/>
              <a:gd name="connsiteY3" fmla="*/ 4500563 h 4859338"/>
              <a:gd name="connsiteX4" fmla="*/ 2155824 w 6835775"/>
              <a:gd name="connsiteY4" fmla="*/ 4859338 h 4859338"/>
              <a:gd name="connsiteX5" fmla="*/ 0 w 6835775"/>
              <a:gd name="connsiteY5" fmla="*/ 4859338 h 4859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35775" h="4859338">
                <a:moveTo>
                  <a:pt x="0" y="0"/>
                </a:moveTo>
                <a:lnTo>
                  <a:pt x="6835775" y="0"/>
                </a:lnTo>
                <a:lnTo>
                  <a:pt x="6835775" y="4500563"/>
                </a:lnTo>
                <a:lnTo>
                  <a:pt x="2155824" y="4500563"/>
                </a:lnTo>
                <a:lnTo>
                  <a:pt x="2155824" y="4859338"/>
                </a:lnTo>
                <a:lnTo>
                  <a:pt x="0" y="4859338"/>
                </a:lnTo>
                <a:close/>
              </a:path>
            </a:pathLst>
          </a:custGeom>
          <a:solidFill>
            <a:schemeClr val="bg1">
              <a:lumMod val="95000"/>
            </a:schemeClr>
          </a:solidFill>
        </p:spPr>
        <p:txBody>
          <a:bodyPr wrap="square" anchor="ctr" anchorCtr="0">
            <a:noAutofit/>
          </a:bodyPr>
          <a:lstStyle>
            <a:lvl1pPr marL="0" indent="0" algn="ctr">
              <a:buFont typeface="Arial" panose="020B0604020202020204" pitchFamily="34" charset="0"/>
              <a:buNone/>
              <a:defRPr sz="1000"/>
            </a:lvl1pPr>
          </a:lstStyle>
          <a:p>
            <a:r>
              <a:rPr lang="pl-PL"/>
              <a:t>Kliknij ikonę, aby dodać obraz</a:t>
            </a:r>
            <a:endParaRPr lang="pl-PL" dirty="0"/>
          </a:p>
        </p:txBody>
      </p:sp>
      <p:sp>
        <p:nvSpPr>
          <p:cNvPr id="5" name="Prostokąt 4">
            <a:extLst>
              <a:ext uri="{FF2B5EF4-FFF2-40B4-BE49-F238E27FC236}">
                <a16:creationId xmlns:a16="http://schemas.microsoft.com/office/drawing/2014/main" id="{7BF7E1EF-0AB1-F3B1-F5CD-6A2AA3056193}"/>
              </a:ext>
            </a:extLst>
          </p:cNvPr>
          <p:cNvSpPr/>
          <p:nvPr userDrawn="1"/>
        </p:nvSpPr>
        <p:spPr>
          <a:xfrm>
            <a:off x="3905252" y="4500570"/>
            <a:ext cx="3600449" cy="359395"/>
          </a:xfrm>
          <a:prstGeom prst="rect">
            <a:avLst/>
          </a:prstGeom>
          <a:solidFill>
            <a:srgbClr val="0052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6" name="Prostokąt 5">
            <a:extLst>
              <a:ext uri="{FF2B5EF4-FFF2-40B4-BE49-F238E27FC236}">
                <a16:creationId xmlns:a16="http://schemas.microsoft.com/office/drawing/2014/main" id="{03E2C530-5988-0861-50D8-1C7FE1662A60}"/>
              </a:ext>
            </a:extLst>
          </p:cNvPr>
          <p:cNvSpPr/>
          <p:nvPr userDrawn="1"/>
        </p:nvSpPr>
        <p:spPr>
          <a:xfrm>
            <a:off x="2825751" y="4500569"/>
            <a:ext cx="1079500" cy="3587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2" name="Title 1"/>
          <p:cNvSpPr>
            <a:spLocks noGrp="1"/>
          </p:cNvSpPr>
          <p:nvPr>
            <p:ph type="ctrTitle"/>
          </p:nvPr>
        </p:nvSpPr>
        <p:spPr>
          <a:xfrm>
            <a:off x="3186113" y="5195727"/>
            <a:ext cx="6480176" cy="1320421"/>
          </a:xfrm>
        </p:spPr>
        <p:txBody>
          <a:bodyPr anchor="t" anchorCtr="0">
            <a:normAutofit/>
          </a:bodyPr>
          <a:lstStyle>
            <a:lvl1pPr algn="l">
              <a:lnSpc>
                <a:spcPts val="3500"/>
              </a:lnSpc>
              <a:defRPr sz="2800"/>
            </a:lvl1pPr>
          </a:lstStyle>
          <a:p>
            <a:r>
              <a:rPr lang="pl-PL"/>
              <a:t>Kliknij, aby edytować styl</a:t>
            </a:r>
            <a:endParaRPr lang="en-US" dirty="0"/>
          </a:p>
        </p:txBody>
      </p:sp>
    </p:spTree>
    <p:extLst>
      <p:ext uri="{BB962C8B-B14F-4D97-AF65-F5344CB8AC3E}">
        <p14:creationId xmlns:p14="http://schemas.microsoft.com/office/powerpoint/2010/main" val="1007901643"/>
      </p:ext>
    </p:extLst>
  </p:cSld>
  <p:clrMapOvr>
    <a:masterClrMapping/>
  </p:clrMapOvr>
  <p:extLst>
    <p:ext uri="{DCECCB84-F9BA-43D5-87BE-67443E8EF086}">
      <p15:sldGuideLst xmlns:p15="http://schemas.microsoft.com/office/powerpoint/2012/main">
        <p15:guide id="1" pos="193" userDrawn="1">
          <p15:clr>
            <a:srgbClr val="FBAE40"/>
          </p15:clr>
        </p15:guide>
        <p15:guide id="2" orient="horz" pos="113" userDrawn="1">
          <p15:clr>
            <a:srgbClr val="FBAE40"/>
          </p15:clr>
        </p15:guide>
        <p15:guide id="3" orient="horz" pos="2381" userDrawn="1">
          <p15:clr>
            <a:srgbClr val="FBAE40"/>
          </p15:clr>
        </p15:guide>
        <p15:guide id="4" orient="horz" pos="340" userDrawn="1">
          <p15:clr>
            <a:srgbClr val="FBAE40"/>
          </p15:clr>
        </p15:guide>
        <p15:guide id="5" orient="horz" pos="567" userDrawn="1">
          <p15:clr>
            <a:srgbClr val="FBAE40"/>
          </p15:clr>
        </p15:guide>
        <p15:guide id="6" orient="horz" pos="794" userDrawn="1">
          <p15:clr>
            <a:srgbClr val="FBAE40"/>
          </p15:clr>
        </p15:guide>
        <p15:guide id="7" orient="horz" pos="1020" userDrawn="1">
          <p15:clr>
            <a:srgbClr val="FBAE40"/>
          </p15:clr>
        </p15:guide>
        <p15:guide id="8" orient="horz" pos="1247" userDrawn="1">
          <p15:clr>
            <a:srgbClr val="FBAE40"/>
          </p15:clr>
        </p15:guide>
        <p15:guide id="9" orient="horz" pos="1474" userDrawn="1">
          <p15:clr>
            <a:srgbClr val="FBAE40"/>
          </p15:clr>
        </p15:guide>
        <p15:guide id="10" orient="horz" pos="1701" userDrawn="1">
          <p15:clr>
            <a:srgbClr val="FBAE40"/>
          </p15:clr>
        </p15:guide>
        <p15:guide id="11" orient="horz" pos="1927" userDrawn="1">
          <p15:clr>
            <a:srgbClr val="FBAE40"/>
          </p15:clr>
        </p15:guide>
        <p15:guide id="12" orient="horz" pos="2154" userDrawn="1">
          <p15:clr>
            <a:srgbClr val="FBAE40"/>
          </p15:clr>
        </p15:guide>
        <p15:guide id="13" orient="horz" pos="2608" userDrawn="1">
          <p15:clr>
            <a:srgbClr val="FBAE40"/>
          </p15:clr>
        </p15:guide>
        <p15:guide id="14" orient="horz" pos="2835" userDrawn="1">
          <p15:clr>
            <a:srgbClr val="FBAE40"/>
          </p15:clr>
        </p15:guide>
        <p15:guide id="15" orient="horz" pos="3061" userDrawn="1">
          <p15:clr>
            <a:srgbClr val="FBAE40"/>
          </p15:clr>
        </p15:guide>
        <p15:guide id="16" orient="horz" pos="3288" userDrawn="1">
          <p15:clr>
            <a:srgbClr val="FBAE40"/>
          </p15:clr>
        </p15:guide>
        <p15:guide id="17" orient="horz" pos="3515" userDrawn="1">
          <p15:clr>
            <a:srgbClr val="FBAE40"/>
          </p15:clr>
        </p15:guide>
        <p15:guide id="18" orient="horz" pos="3742" userDrawn="1">
          <p15:clr>
            <a:srgbClr val="FBAE40"/>
          </p15:clr>
        </p15:guide>
        <p15:guide id="19" orient="horz" pos="3968" userDrawn="1">
          <p15:clr>
            <a:srgbClr val="FBAE40"/>
          </p15:clr>
        </p15:guide>
        <p15:guide id="20" orient="horz" pos="4195" userDrawn="1">
          <p15:clr>
            <a:srgbClr val="FBAE40"/>
          </p15:clr>
        </p15:guide>
        <p15:guide id="21" orient="horz" pos="4422" userDrawn="1">
          <p15:clr>
            <a:srgbClr val="FBAE40"/>
          </p15:clr>
        </p15:guide>
        <p15:guide id="22" orient="horz" pos="4649" userDrawn="1">
          <p15:clr>
            <a:srgbClr val="FBAE40"/>
          </p15:clr>
        </p15:guide>
        <p15:guide id="23" pos="419" userDrawn="1">
          <p15:clr>
            <a:srgbClr val="FBAE40"/>
          </p15:clr>
        </p15:guide>
        <p15:guide id="24" pos="646" userDrawn="1">
          <p15:clr>
            <a:srgbClr val="FBAE40"/>
          </p15:clr>
        </p15:guide>
        <p15:guide id="25" pos="873" userDrawn="1">
          <p15:clr>
            <a:srgbClr val="FBAE40"/>
          </p15:clr>
        </p15:guide>
        <p15:guide id="26" pos="1100" userDrawn="1">
          <p15:clr>
            <a:srgbClr val="FBAE40"/>
          </p15:clr>
        </p15:guide>
        <p15:guide id="27" pos="1327" userDrawn="1">
          <p15:clr>
            <a:srgbClr val="FBAE40"/>
          </p15:clr>
        </p15:guide>
        <p15:guide id="28" pos="1553" userDrawn="1">
          <p15:clr>
            <a:srgbClr val="FBAE40"/>
          </p15:clr>
        </p15:guide>
        <p15:guide id="29" pos="1780" userDrawn="1">
          <p15:clr>
            <a:srgbClr val="FBAE40"/>
          </p15:clr>
        </p15:guide>
        <p15:guide id="30" pos="2007" userDrawn="1">
          <p15:clr>
            <a:srgbClr val="FBAE40"/>
          </p15:clr>
        </p15:guide>
        <p15:guide id="31" pos="2234" userDrawn="1">
          <p15:clr>
            <a:srgbClr val="FBAE40"/>
          </p15:clr>
        </p15:guide>
        <p15:guide id="32" pos="2460" userDrawn="1">
          <p15:clr>
            <a:srgbClr val="FBAE40"/>
          </p15:clr>
        </p15:guide>
        <p15:guide id="33" pos="2687" userDrawn="1">
          <p15:clr>
            <a:srgbClr val="FBAE40"/>
          </p15:clr>
        </p15:guide>
        <p15:guide id="34" pos="2914" userDrawn="1">
          <p15:clr>
            <a:srgbClr val="FBAE40"/>
          </p15:clr>
        </p15:guide>
        <p15:guide id="35" pos="3141" userDrawn="1">
          <p15:clr>
            <a:srgbClr val="FBAE40"/>
          </p15:clr>
        </p15:guide>
        <p15:guide id="36" pos="3368" userDrawn="1">
          <p15:clr>
            <a:srgbClr val="FBAE40"/>
          </p15:clr>
        </p15:guide>
        <p15:guide id="37" pos="3594" userDrawn="1">
          <p15:clr>
            <a:srgbClr val="FBAE40"/>
          </p15:clr>
        </p15:guide>
        <p15:guide id="38" pos="3821" userDrawn="1">
          <p15:clr>
            <a:srgbClr val="FBAE40"/>
          </p15:clr>
        </p15:guide>
        <p15:guide id="39" pos="4048" userDrawn="1">
          <p15:clr>
            <a:srgbClr val="FBAE40"/>
          </p15:clr>
        </p15:guide>
        <p15:guide id="40" pos="4275" userDrawn="1">
          <p15:clr>
            <a:srgbClr val="FBAE40"/>
          </p15:clr>
        </p15:guide>
        <p15:guide id="41" pos="4501" userDrawn="1">
          <p15:clr>
            <a:srgbClr val="FBAE40"/>
          </p15:clr>
        </p15:guide>
        <p15:guide id="42" pos="4728" userDrawn="1">
          <p15:clr>
            <a:srgbClr val="FBAE40"/>
          </p15:clr>
        </p15:guide>
        <p15:guide id="43" pos="4955" userDrawn="1">
          <p15:clr>
            <a:srgbClr val="FBAE40"/>
          </p15:clr>
        </p15:guide>
        <p15:guide id="44" pos="5182" userDrawn="1">
          <p15:clr>
            <a:srgbClr val="FBAE40"/>
          </p15:clr>
        </p15:guide>
        <p15:guide id="45" pos="5408" userDrawn="1">
          <p15:clr>
            <a:srgbClr val="FBAE40"/>
          </p15:clr>
        </p15:guide>
        <p15:guide id="46" pos="5635" userDrawn="1">
          <p15:clr>
            <a:srgbClr val="FBAE40"/>
          </p15:clr>
        </p15:guide>
        <p15:guide id="47" pos="5862" userDrawn="1">
          <p15:clr>
            <a:srgbClr val="FBAE40"/>
          </p15:clr>
        </p15:guide>
        <p15:guide id="48" pos="6089" userDrawn="1">
          <p15:clr>
            <a:srgbClr val="FBAE40"/>
          </p15:clr>
        </p15:guide>
        <p15:guide id="49" pos="6316" userDrawn="1">
          <p15:clr>
            <a:srgbClr val="FBAE40"/>
          </p15:clr>
        </p15:guide>
        <p15:guide id="50" pos="654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Slajd - tytuł + zawartość z paskie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dirty="0"/>
              <a:t>Kliknij, aby edytować style wzorca tekstu</a:t>
            </a:r>
          </a:p>
          <a:p>
            <a:pPr lvl="1"/>
            <a:r>
              <a:rPr lang="pl-PL" dirty="0"/>
              <a:t>Drugi poziom</a:t>
            </a:r>
          </a:p>
          <a:p>
            <a:pPr lvl="2"/>
            <a:r>
              <a:rPr lang="pl-PL" dirty="0"/>
              <a:t>Trzeci poziom</a:t>
            </a:r>
          </a:p>
        </p:txBody>
      </p:sp>
      <p:sp>
        <p:nvSpPr>
          <p:cNvPr id="5" name="Symbol zastępczy numeru slajdu 4">
            <a:extLst>
              <a:ext uri="{FF2B5EF4-FFF2-40B4-BE49-F238E27FC236}">
                <a16:creationId xmlns:a16="http://schemas.microsoft.com/office/drawing/2014/main" id="{96BE561E-99B3-4335-3AEE-43699306B9E0}"/>
              </a:ext>
            </a:extLst>
          </p:cNvPr>
          <p:cNvSpPr>
            <a:spLocks noGrp="1"/>
          </p:cNvSpPr>
          <p:nvPr>
            <p:ph type="sldNum" sz="quarter" idx="10"/>
          </p:nvPr>
        </p:nvSpPr>
        <p:spPr/>
        <p:txBody>
          <a:bodyPr/>
          <a:lstStyle/>
          <a:p>
            <a:fld id="{EB4015AA-59F6-416B-87A6-8E3D940284E2}" type="slidenum">
              <a:rPr lang="pl-PL" smtClean="0"/>
              <a:pPr/>
              <a:t>‹#›</a:t>
            </a:fld>
            <a:endParaRPr lang="pl-PL" dirty="0"/>
          </a:p>
        </p:txBody>
      </p:sp>
    </p:spTree>
    <p:extLst>
      <p:ext uri="{BB962C8B-B14F-4D97-AF65-F5344CB8AC3E}">
        <p14:creationId xmlns:p14="http://schemas.microsoft.com/office/powerpoint/2010/main" val="905279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Slajd - tytuł + 2 elementy zawartości z paskie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1025906" y="1979837"/>
            <a:ext cx="4140000" cy="4680018"/>
          </a:xfrm>
        </p:spPr>
        <p:txBody>
          <a:bodyPr/>
          <a:lstStyle/>
          <a:p>
            <a:pPr lvl="0"/>
            <a:r>
              <a:rPr lang="pl-PL"/>
              <a:t>Kliknij, aby edytować style wzorca tekstu</a:t>
            </a:r>
          </a:p>
          <a:p>
            <a:pPr lvl="1"/>
            <a:r>
              <a:rPr lang="pl-PL"/>
              <a:t>Drugi poziom</a:t>
            </a:r>
          </a:p>
          <a:p>
            <a:pPr lvl="2"/>
            <a:r>
              <a:rPr lang="pl-PL"/>
              <a:t>Trzeci poziom</a:t>
            </a:r>
          </a:p>
        </p:txBody>
      </p:sp>
      <p:sp>
        <p:nvSpPr>
          <p:cNvPr id="4" name="Content Placeholder 3"/>
          <p:cNvSpPr>
            <a:spLocks noGrp="1"/>
          </p:cNvSpPr>
          <p:nvPr>
            <p:ph sz="half" idx="2"/>
          </p:nvPr>
        </p:nvSpPr>
        <p:spPr>
          <a:xfrm>
            <a:off x="5525906" y="1979613"/>
            <a:ext cx="4140000" cy="4680226"/>
          </a:xfrm>
        </p:spPr>
        <p:txBody>
          <a:bodyPr/>
          <a:lstStyle/>
          <a:p>
            <a:pPr lvl="0"/>
            <a:r>
              <a:rPr lang="pl-PL"/>
              <a:t>Kliknij, aby edytować style wzorca tekstu</a:t>
            </a:r>
          </a:p>
          <a:p>
            <a:pPr lvl="1"/>
            <a:r>
              <a:rPr lang="pl-PL"/>
              <a:t>Drugi poziom</a:t>
            </a:r>
          </a:p>
          <a:p>
            <a:pPr lvl="2"/>
            <a:r>
              <a:rPr lang="pl-PL"/>
              <a:t>Trzeci poziom</a:t>
            </a:r>
          </a:p>
        </p:txBody>
      </p:sp>
      <p:sp>
        <p:nvSpPr>
          <p:cNvPr id="5" name="Symbol zastępczy numeru slajdu 4">
            <a:extLst>
              <a:ext uri="{FF2B5EF4-FFF2-40B4-BE49-F238E27FC236}">
                <a16:creationId xmlns:a16="http://schemas.microsoft.com/office/drawing/2014/main" id="{141AAA0E-45E9-08FB-9373-71A084B88847}"/>
              </a:ext>
            </a:extLst>
          </p:cNvPr>
          <p:cNvSpPr>
            <a:spLocks noGrp="1"/>
          </p:cNvSpPr>
          <p:nvPr>
            <p:ph type="sldNum" sz="quarter" idx="10"/>
          </p:nvPr>
        </p:nvSpPr>
        <p:spPr/>
        <p:txBody>
          <a:bodyPr/>
          <a:lstStyle/>
          <a:p>
            <a:fld id="{EB4015AA-59F6-416B-87A6-8E3D940284E2}" type="slidenum">
              <a:rPr lang="pl-PL" smtClean="0"/>
              <a:pPr/>
              <a:t>‹#›</a:t>
            </a:fld>
            <a:endParaRPr lang="pl-PL" dirty="0"/>
          </a:p>
        </p:txBody>
      </p:sp>
    </p:spTree>
    <p:extLst>
      <p:ext uri="{BB962C8B-B14F-4D97-AF65-F5344CB8AC3E}">
        <p14:creationId xmlns:p14="http://schemas.microsoft.com/office/powerpoint/2010/main" val="3134000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Slajd - tytuł + zdjęcie + zawartość z paskiem">
    <p:spTree>
      <p:nvGrpSpPr>
        <p:cNvPr id="1" name=""/>
        <p:cNvGrpSpPr/>
        <p:nvPr/>
      </p:nvGrpSpPr>
      <p:grpSpPr>
        <a:xfrm>
          <a:off x="0" y="0"/>
          <a:ext cx="0" cy="0"/>
          <a:chOff x="0" y="0"/>
          <a:chExt cx="0" cy="0"/>
        </a:xfrm>
      </p:grpSpPr>
      <p:sp>
        <p:nvSpPr>
          <p:cNvPr id="2" name="Title 1"/>
          <p:cNvSpPr>
            <a:spLocks noGrp="1"/>
          </p:cNvSpPr>
          <p:nvPr>
            <p:ph type="title"/>
          </p:nvPr>
        </p:nvSpPr>
        <p:spPr>
          <a:xfrm>
            <a:off x="5345906" y="899844"/>
            <a:ext cx="4320000" cy="1080001"/>
          </a:xfrm>
        </p:spPr>
        <p:txBody>
          <a:bodyPr/>
          <a:lstStyle/>
          <a:p>
            <a:r>
              <a:rPr lang="pl-PL"/>
              <a:t>Kliknij, aby edytować styl</a:t>
            </a:r>
            <a:endParaRPr lang="en-US" dirty="0"/>
          </a:p>
        </p:txBody>
      </p:sp>
      <p:sp>
        <p:nvSpPr>
          <p:cNvPr id="3" name="Content Placeholder 2"/>
          <p:cNvSpPr>
            <a:spLocks noGrp="1"/>
          </p:cNvSpPr>
          <p:nvPr>
            <p:ph sz="half" idx="1"/>
          </p:nvPr>
        </p:nvSpPr>
        <p:spPr>
          <a:xfrm>
            <a:off x="5345906" y="1979837"/>
            <a:ext cx="4320382" cy="4680002"/>
          </a:xfrm>
        </p:spPr>
        <p:txBody>
          <a:bodyPr/>
          <a:lstStyle/>
          <a:p>
            <a:pPr lvl="0"/>
            <a:r>
              <a:rPr lang="pl-PL"/>
              <a:t>Kliknij, aby edytować style wzorca tekstu</a:t>
            </a:r>
          </a:p>
          <a:p>
            <a:pPr lvl="1"/>
            <a:r>
              <a:rPr lang="pl-PL"/>
              <a:t>Drugi poziom</a:t>
            </a:r>
          </a:p>
          <a:p>
            <a:pPr lvl="2"/>
            <a:r>
              <a:rPr lang="pl-PL"/>
              <a:t>Trzeci poziom</a:t>
            </a:r>
          </a:p>
        </p:txBody>
      </p:sp>
      <p:sp>
        <p:nvSpPr>
          <p:cNvPr id="5" name="Symbol zastępczy numeru slajdu 4">
            <a:extLst>
              <a:ext uri="{FF2B5EF4-FFF2-40B4-BE49-F238E27FC236}">
                <a16:creationId xmlns:a16="http://schemas.microsoft.com/office/drawing/2014/main" id="{141AAA0E-45E9-08FB-9373-71A084B88847}"/>
              </a:ext>
            </a:extLst>
          </p:cNvPr>
          <p:cNvSpPr>
            <a:spLocks noGrp="1"/>
          </p:cNvSpPr>
          <p:nvPr>
            <p:ph type="sldNum" sz="quarter" idx="10"/>
          </p:nvPr>
        </p:nvSpPr>
        <p:spPr/>
        <p:txBody>
          <a:bodyPr/>
          <a:lstStyle/>
          <a:p>
            <a:fld id="{EB4015AA-59F6-416B-87A6-8E3D940284E2}" type="slidenum">
              <a:rPr lang="pl-PL" smtClean="0"/>
              <a:pPr/>
              <a:t>‹#›</a:t>
            </a:fld>
            <a:endParaRPr lang="pl-PL" dirty="0"/>
          </a:p>
        </p:txBody>
      </p:sp>
      <p:sp>
        <p:nvSpPr>
          <p:cNvPr id="7" name="Symbol zastępczy obrazu 6">
            <a:extLst>
              <a:ext uri="{FF2B5EF4-FFF2-40B4-BE49-F238E27FC236}">
                <a16:creationId xmlns:a16="http://schemas.microsoft.com/office/drawing/2014/main" id="{E681B9F9-7BA5-2D43-A1BD-8AF5D0250636}"/>
              </a:ext>
            </a:extLst>
          </p:cNvPr>
          <p:cNvSpPr>
            <a:spLocks noGrp="1"/>
          </p:cNvSpPr>
          <p:nvPr>
            <p:ph type="pic" sz="quarter" idx="11"/>
          </p:nvPr>
        </p:nvSpPr>
        <p:spPr>
          <a:xfrm>
            <a:off x="0" y="900113"/>
            <a:ext cx="4986338" cy="5759726"/>
          </a:xfrm>
          <a:solidFill>
            <a:schemeClr val="bg1">
              <a:lumMod val="95000"/>
            </a:schemeClr>
          </a:solidFill>
        </p:spPr>
        <p:txBody>
          <a:bodyPr anchor="ctr" anchorCtr="0"/>
          <a:lstStyle>
            <a:lvl1pPr algn="ctr">
              <a:buFont typeface="Arial" panose="020B0604020202020204" pitchFamily="34" charset="0"/>
              <a:buNone/>
              <a:defRPr sz="1000"/>
            </a:lvl1pPr>
          </a:lstStyle>
          <a:p>
            <a:r>
              <a:rPr lang="pl-PL"/>
              <a:t>Kliknij ikonę, aby dodać obraz</a:t>
            </a:r>
            <a:endParaRPr lang="pl-PL" dirty="0"/>
          </a:p>
        </p:txBody>
      </p:sp>
    </p:spTree>
    <p:extLst>
      <p:ext uri="{BB962C8B-B14F-4D97-AF65-F5344CB8AC3E}">
        <p14:creationId xmlns:p14="http://schemas.microsoft.com/office/powerpoint/2010/main" val="1453987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 preserve="1">
  <p:cSld name="1_Slajd - tytuł + zawartość bez pask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p:txBody>
      </p:sp>
      <p:sp>
        <p:nvSpPr>
          <p:cNvPr id="5" name="Symbol zastępczy numeru slajdu 4">
            <a:extLst>
              <a:ext uri="{FF2B5EF4-FFF2-40B4-BE49-F238E27FC236}">
                <a16:creationId xmlns:a16="http://schemas.microsoft.com/office/drawing/2014/main" id="{96BE561E-99B3-4335-3AEE-43699306B9E0}"/>
              </a:ext>
            </a:extLst>
          </p:cNvPr>
          <p:cNvSpPr>
            <a:spLocks noGrp="1"/>
          </p:cNvSpPr>
          <p:nvPr>
            <p:ph type="sldNum" sz="quarter" idx="10"/>
          </p:nvPr>
        </p:nvSpPr>
        <p:spPr/>
        <p:txBody>
          <a:bodyPr/>
          <a:lstStyle/>
          <a:p>
            <a:fld id="{EB4015AA-59F6-416B-87A6-8E3D940284E2}" type="slidenum">
              <a:rPr lang="pl-PL" smtClean="0"/>
              <a:pPr/>
              <a:t>‹#›</a:t>
            </a:fld>
            <a:endParaRPr lang="pl-PL" dirty="0"/>
          </a:p>
        </p:txBody>
      </p:sp>
      <p:sp>
        <p:nvSpPr>
          <p:cNvPr id="6" name="Prostokąt 5">
            <a:extLst>
              <a:ext uri="{FF2B5EF4-FFF2-40B4-BE49-F238E27FC236}">
                <a16:creationId xmlns:a16="http://schemas.microsoft.com/office/drawing/2014/main" id="{630E28BA-19A4-6182-CE10-65107EDF6B75}"/>
              </a:ext>
            </a:extLst>
          </p:cNvPr>
          <p:cNvSpPr/>
          <p:nvPr userDrawn="1"/>
        </p:nvSpPr>
        <p:spPr>
          <a:xfrm>
            <a:off x="8585546" y="7380288"/>
            <a:ext cx="1080742" cy="1793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Tree>
    <p:extLst>
      <p:ext uri="{BB962C8B-B14F-4D97-AF65-F5344CB8AC3E}">
        <p14:creationId xmlns:p14="http://schemas.microsoft.com/office/powerpoint/2010/main" val="3169991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woObj" preserve="1">
  <p:cSld name="1_Slajd - tytuł + 2 elementy zawartości bez pask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1025906" y="1979837"/>
            <a:ext cx="4140000" cy="4680018"/>
          </a:xfrm>
        </p:spPr>
        <p:txBody>
          <a:bodyPr/>
          <a:lstStyle/>
          <a:p>
            <a:pPr lvl="0"/>
            <a:r>
              <a:rPr lang="pl-PL" dirty="0"/>
              <a:t>Kliknij, aby edytować style wzorca tekstu</a:t>
            </a:r>
          </a:p>
          <a:p>
            <a:pPr lvl="1"/>
            <a:r>
              <a:rPr lang="pl-PL" dirty="0"/>
              <a:t>Drugi poziom</a:t>
            </a:r>
          </a:p>
          <a:p>
            <a:pPr lvl="2"/>
            <a:r>
              <a:rPr lang="pl-PL" dirty="0"/>
              <a:t>Trzeci poziom</a:t>
            </a:r>
          </a:p>
        </p:txBody>
      </p:sp>
      <p:sp>
        <p:nvSpPr>
          <p:cNvPr id="4" name="Content Placeholder 3"/>
          <p:cNvSpPr>
            <a:spLocks noGrp="1"/>
          </p:cNvSpPr>
          <p:nvPr>
            <p:ph sz="half" idx="2"/>
          </p:nvPr>
        </p:nvSpPr>
        <p:spPr>
          <a:xfrm>
            <a:off x="5525906" y="1979613"/>
            <a:ext cx="4140000" cy="4680226"/>
          </a:xfrm>
        </p:spPr>
        <p:txBody>
          <a:bodyPr/>
          <a:lstStyle/>
          <a:p>
            <a:pPr lvl="0"/>
            <a:r>
              <a:rPr lang="pl-PL"/>
              <a:t>Kliknij, aby edytować style wzorca tekstu</a:t>
            </a:r>
          </a:p>
          <a:p>
            <a:pPr lvl="1"/>
            <a:r>
              <a:rPr lang="pl-PL"/>
              <a:t>Drugi poziom</a:t>
            </a:r>
          </a:p>
          <a:p>
            <a:pPr lvl="2"/>
            <a:r>
              <a:rPr lang="pl-PL"/>
              <a:t>Trzeci poziom</a:t>
            </a:r>
          </a:p>
        </p:txBody>
      </p:sp>
      <p:sp>
        <p:nvSpPr>
          <p:cNvPr id="5" name="Symbol zastępczy numeru slajdu 4">
            <a:extLst>
              <a:ext uri="{FF2B5EF4-FFF2-40B4-BE49-F238E27FC236}">
                <a16:creationId xmlns:a16="http://schemas.microsoft.com/office/drawing/2014/main" id="{9A72189C-757E-47DF-313E-E0F36399C09C}"/>
              </a:ext>
            </a:extLst>
          </p:cNvPr>
          <p:cNvSpPr>
            <a:spLocks noGrp="1"/>
          </p:cNvSpPr>
          <p:nvPr>
            <p:ph type="sldNum" sz="quarter" idx="10"/>
          </p:nvPr>
        </p:nvSpPr>
        <p:spPr/>
        <p:txBody>
          <a:bodyPr/>
          <a:lstStyle/>
          <a:p>
            <a:fld id="{EB4015AA-59F6-416B-87A6-8E3D940284E2}" type="slidenum">
              <a:rPr lang="pl-PL" smtClean="0"/>
              <a:pPr/>
              <a:t>‹#›</a:t>
            </a:fld>
            <a:endParaRPr lang="pl-PL" dirty="0"/>
          </a:p>
        </p:txBody>
      </p:sp>
      <p:sp>
        <p:nvSpPr>
          <p:cNvPr id="6" name="Prostokąt 5">
            <a:extLst>
              <a:ext uri="{FF2B5EF4-FFF2-40B4-BE49-F238E27FC236}">
                <a16:creationId xmlns:a16="http://schemas.microsoft.com/office/drawing/2014/main" id="{E363107C-97A9-9A5D-A2A2-E6ABB7ED4C62}"/>
              </a:ext>
            </a:extLst>
          </p:cNvPr>
          <p:cNvSpPr/>
          <p:nvPr userDrawn="1"/>
        </p:nvSpPr>
        <p:spPr>
          <a:xfrm>
            <a:off x="8585546" y="7380288"/>
            <a:ext cx="1080742" cy="1793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Tree>
    <p:extLst>
      <p:ext uri="{BB962C8B-B14F-4D97-AF65-F5344CB8AC3E}">
        <p14:creationId xmlns:p14="http://schemas.microsoft.com/office/powerpoint/2010/main" val="2895970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5529" y="899844"/>
            <a:ext cx="8640381" cy="1080001"/>
          </a:xfrm>
          <a:prstGeom prst="rect">
            <a:avLst/>
          </a:prstGeom>
        </p:spPr>
        <p:txBody>
          <a:bodyPr vert="horz" lIns="0" tIns="0" rIns="0" bIns="0" rtlCol="0" anchor="t" anchorCtr="0">
            <a:normAutofit/>
          </a:bodyPr>
          <a:lstStyle/>
          <a:p>
            <a:r>
              <a:rPr lang="pl-PL" dirty="0"/>
              <a:t>Kliknij, aby edytować styl</a:t>
            </a:r>
            <a:endParaRPr lang="en-US" dirty="0"/>
          </a:p>
        </p:txBody>
      </p:sp>
      <p:sp>
        <p:nvSpPr>
          <p:cNvPr id="3" name="Text Placeholder 2"/>
          <p:cNvSpPr>
            <a:spLocks noGrp="1"/>
          </p:cNvSpPr>
          <p:nvPr>
            <p:ph type="body" idx="1"/>
          </p:nvPr>
        </p:nvSpPr>
        <p:spPr>
          <a:xfrm>
            <a:off x="1025907" y="1979837"/>
            <a:ext cx="8640382" cy="4680002"/>
          </a:xfrm>
          <a:prstGeom prst="rect">
            <a:avLst/>
          </a:prstGeom>
        </p:spPr>
        <p:txBody>
          <a:bodyPr vert="horz" lIns="0" tIns="0" rIns="0" bIns="0" rtlCol="0">
            <a:normAutofit/>
          </a:bodyPr>
          <a:lstStyle/>
          <a:p>
            <a:pPr lvl="0"/>
            <a:r>
              <a:rPr lang="pl-PL" dirty="0"/>
              <a:t>Kliknij, aby edytować style wzorca tekstu</a:t>
            </a:r>
          </a:p>
          <a:p>
            <a:pPr lvl="1"/>
            <a:r>
              <a:rPr lang="pl-PL" dirty="0"/>
              <a:t>Drugi poziom</a:t>
            </a:r>
          </a:p>
          <a:p>
            <a:pPr lvl="2"/>
            <a:r>
              <a:rPr lang="pl-PL" dirty="0"/>
              <a:t>Trzeci poziom</a:t>
            </a:r>
            <a:endParaRPr lang="en-US" dirty="0"/>
          </a:p>
        </p:txBody>
      </p:sp>
      <p:sp>
        <p:nvSpPr>
          <p:cNvPr id="10" name="Prostokąt 9">
            <a:extLst>
              <a:ext uri="{FF2B5EF4-FFF2-40B4-BE49-F238E27FC236}">
                <a16:creationId xmlns:a16="http://schemas.microsoft.com/office/drawing/2014/main" id="{617E16B8-2BD0-D12E-978E-94E428DF9717}"/>
              </a:ext>
            </a:extLst>
          </p:cNvPr>
          <p:cNvSpPr/>
          <p:nvPr userDrawn="1"/>
        </p:nvSpPr>
        <p:spPr>
          <a:xfrm>
            <a:off x="1025871" y="0"/>
            <a:ext cx="1080742" cy="1793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12" name="Prostokąt 11">
            <a:extLst>
              <a:ext uri="{FF2B5EF4-FFF2-40B4-BE49-F238E27FC236}">
                <a16:creationId xmlns:a16="http://schemas.microsoft.com/office/drawing/2014/main" id="{662915FD-1FF3-5CF3-5C57-034114B5E6A2}"/>
              </a:ext>
            </a:extLst>
          </p:cNvPr>
          <p:cNvSpPr/>
          <p:nvPr userDrawn="1"/>
        </p:nvSpPr>
        <p:spPr>
          <a:xfrm>
            <a:off x="2106616" y="0"/>
            <a:ext cx="7559293" cy="1793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4" name="Symbol zastępczy numeru slajdu 3">
            <a:extLst>
              <a:ext uri="{FF2B5EF4-FFF2-40B4-BE49-F238E27FC236}">
                <a16:creationId xmlns:a16="http://schemas.microsoft.com/office/drawing/2014/main" id="{5026AD61-FC69-65FC-05E3-06AA14C89304}"/>
              </a:ext>
            </a:extLst>
          </p:cNvPr>
          <p:cNvSpPr>
            <a:spLocks noGrp="1"/>
          </p:cNvSpPr>
          <p:nvPr>
            <p:ph type="sldNum" sz="quarter" idx="4"/>
          </p:nvPr>
        </p:nvSpPr>
        <p:spPr>
          <a:xfrm>
            <a:off x="8585201" y="7019837"/>
            <a:ext cx="1080000" cy="180000"/>
          </a:xfrm>
          <a:prstGeom prst="rect">
            <a:avLst/>
          </a:prstGeom>
          <a:noFill/>
        </p:spPr>
        <p:txBody>
          <a:bodyPr vert="horz" lIns="0" tIns="72000" rIns="0" bIns="72000" rtlCol="0" anchor="ctr" anchorCtr="0"/>
          <a:lstStyle>
            <a:lvl1pPr algn="r">
              <a:defRPr sz="1000">
                <a:solidFill>
                  <a:schemeClr val="tx2"/>
                </a:solidFill>
                <a:latin typeface="Open Sans" pitchFamily="2" charset="0"/>
                <a:ea typeface="Open Sans" pitchFamily="2" charset="0"/>
                <a:cs typeface="Open Sans" pitchFamily="2" charset="0"/>
              </a:defRPr>
            </a:lvl1pPr>
          </a:lstStyle>
          <a:p>
            <a:fld id="{EB4015AA-59F6-416B-87A6-8E3D940284E2}" type="slidenum">
              <a:rPr lang="pl-PL" smtClean="0"/>
              <a:pPr/>
              <a:t>‹#›</a:t>
            </a:fld>
            <a:endParaRPr lang="pl-PL" dirty="0"/>
          </a:p>
        </p:txBody>
      </p:sp>
      <p:sp>
        <p:nvSpPr>
          <p:cNvPr id="7" name="Prostokąt 6">
            <a:extLst>
              <a:ext uri="{FF2B5EF4-FFF2-40B4-BE49-F238E27FC236}">
                <a16:creationId xmlns:a16="http://schemas.microsoft.com/office/drawing/2014/main" id="{4C2A84FB-402E-BB6C-632B-D1ADD49B7D8C}"/>
              </a:ext>
            </a:extLst>
          </p:cNvPr>
          <p:cNvSpPr/>
          <p:nvPr userDrawn="1"/>
        </p:nvSpPr>
        <p:spPr>
          <a:xfrm>
            <a:off x="8585546" y="7380288"/>
            <a:ext cx="1080742" cy="1793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Tree>
    <p:extLst>
      <p:ext uri="{BB962C8B-B14F-4D97-AF65-F5344CB8AC3E}">
        <p14:creationId xmlns:p14="http://schemas.microsoft.com/office/powerpoint/2010/main" val="3286163953"/>
      </p:ext>
    </p:extLst>
  </p:cSld>
  <p:clrMap bg1="lt1" tx1="dk1" bg2="lt2" tx2="dk2" accent1="accent1" accent2="accent2" accent3="accent3" accent4="accent4" accent5="accent5" accent6="accent6" hlink="hlink" folHlink="folHlink"/>
  <p:sldLayoutIdLst>
    <p:sldLayoutId id="2147483709" r:id="rId1"/>
    <p:sldLayoutId id="2147483725" r:id="rId2"/>
    <p:sldLayoutId id="2147483720" r:id="rId3"/>
    <p:sldLayoutId id="2147483721" r:id="rId4"/>
    <p:sldLayoutId id="2147483710" r:id="rId5"/>
    <p:sldLayoutId id="2147483712" r:id="rId6"/>
    <p:sldLayoutId id="2147483726" r:id="rId7"/>
    <p:sldLayoutId id="2147483740" r:id="rId8"/>
    <p:sldLayoutId id="2147483723" r:id="rId9"/>
    <p:sldLayoutId id="2147483728" r:id="rId10"/>
  </p:sldLayoutIdLst>
  <p:hf hdr="0" ftr="0"/>
  <p:txStyles>
    <p:titleStyle>
      <a:lvl1pPr algn="l" defTabSz="1007886" rtl="0" eaLnBrk="1" latinLnBrk="0" hangingPunct="1">
        <a:lnSpc>
          <a:spcPts val="3600"/>
        </a:lnSpc>
        <a:spcBef>
          <a:spcPct val="0"/>
        </a:spcBef>
        <a:buNone/>
        <a:defRPr sz="2800" b="1" kern="1200">
          <a:solidFill>
            <a:schemeClr val="tx2"/>
          </a:solidFill>
          <a:latin typeface="Open Sans" pitchFamily="2" charset="0"/>
          <a:ea typeface="Open Sans" pitchFamily="2" charset="0"/>
          <a:cs typeface="Open Sans" pitchFamily="2" charset="0"/>
        </a:defRPr>
      </a:lvl1pPr>
    </p:titleStyle>
    <p:bodyStyle>
      <a:lvl1pPr marL="251971" indent="-251971" algn="l" defTabSz="1007886" rtl="0" eaLnBrk="1" latinLnBrk="0" hangingPunct="1">
        <a:lnSpc>
          <a:spcPts val="2400"/>
        </a:lnSpc>
        <a:spcBef>
          <a:spcPts val="1102"/>
        </a:spcBef>
        <a:buClr>
          <a:schemeClr val="accent1"/>
        </a:buClr>
        <a:buFontTx/>
        <a:buBlip>
          <a:blip r:embed="rId12"/>
        </a:buBlip>
        <a:defRPr sz="1800" kern="1200">
          <a:solidFill>
            <a:schemeClr val="tx1"/>
          </a:solidFill>
          <a:latin typeface="Open Sans" pitchFamily="2" charset="0"/>
          <a:ea typeface="Open Sans" pitchFamily="2" charset="0"/>
          <a:cs typeface="Open Sans" pitchFamily="2" charset="0"/>
        </a:defRPr>
      </a:lvl1pPr>
      <a:lvl2pPr marL="755914" indent="-251971" algn="l" defTabSz="1007886" rtl="0" eaLnBrk="1" latinLnBrk="0" hangingPunct="1">
        <a:lnSpc>
          <a:spcPts val="2400"/>
        </a:lnSpc>
        <a:spcBef>
          <a:spcPts val="551"/>
        </a:spcBef>
        <a:buFontTx/>
        <a:buBlip>
          <a:blip r:embed="rId13"/>
        </a:buBlip>
        <a:defRPr sz="1800" kern="1200">
          <a:solidFill>
            <a:schemeClr val="tx1"/>
          </a:solidFill>
          <a:latin typeface="Open Sans" pitchFamily="2" charset="0"/>
          <a:ea typeface="Open Sans" pitchFamily="2" charset="0"/>
          <a:cs typeface="Open Sans" pitchFamily="2" charset="0"/>
        </a:defRPr>
      </a:lvl2pPr>
      <a:lvl3pPr marL="1259858" indent="-251971" algn="l" defTabSz="1007886" rtl="0" eaLnBrk="1" latinLnBrk="0" hangingPunct="1">
        <a:lnSpc>
          <a:spcPts val="2400"/>
        </a:lnSpc>
        <a:spcBef>
          <a:spcPts val="551"/>
        </a:spcBef>
        <a:buFontTx/>
        <a:buBlip>
          <a:blip r:embed="rId14"/>
        </a:buBlip>
        <a:defRPr sz="1800" kern="1200">
          <a:solidFill>
            <a:schemeClr val="tx1"/>
          </a:solidFill>
          <a:latin typeface="Open Sans" pitchFamily="2" charset="0"/>
          <a:ea typeface="Open Sans" pitchFamily="2" charset="0"/>
          <a:cs typeface="Open Sans" pitchFamily="2" charset="0"/>
        </a:defRPr>
      </a:lvl3pPr>
      <a:lvl4pPr marL="1763800" indent="-251971" algn="l" defTabSz="1007886" rtl="0" eaLnBrk="1" latinLnBrk="0" hangingPunct="1">
        <a:lnSpc>
          <a:spcPts val="2400"/>
        </a:lnSpc>
        <a:spcBef>
          <a:spcPts val="551"/>
        </a:spcBef>
        <a:buFont typeface="Arial" panose="020B0604020202020204" pitchFamily="34" charset="0"/>
        <a:buChar char="•"/>
        <a:defRPr sz="1800" kern="1200">
          <a:solidFill>
            <a:schemeClr val="tx1"/>
          </a:solidFill>
          <a:latin typeface="Open Sans" pitchFamily="2" charset="0"/>
          <a:ea typeface="Open Sans" pitchFamily="2" charset="0"/>
          <a:cs typeface="Open Sans" pitchFamily="2" charset="0"/>
        </a:defRPr>
      </a:lvl4pPr>
      <a:lvl5pPr marL="2267744" indent="-251971" algn="l" defTabSz="1007886" rtl="0" eaLnBrk="1" latinLnBrk="0" hangingPunct="1">
        <a:lnSpc>
          <a:spcPts val="2400"/>
        </a:lnSpc>
        <a:spcBef>
          <a:spcPts val="551"/>
        </a:spcBef>
        <a:buFont typeface="Arial" panose="020B0604020202020204" pitchFamily="34" charset="0"/>
        <a:buChar char="•"/>
        <a:defRPr sz="1800" kern="1200">
          <a:solidFill>
            <a:schemeClr val="tx1"/>
          </a:solidFill>
          <a:latin typeface="Open Sans" pitchFamily="2" charset="0"/>
          <a:ea typeface="Open Sans" pitchFamily="2" charset="0"/>
          <a:cs typeface="Open Sans" pitchFamily="2" charset="0"/>
        </a:defRPr>
      </a:lvl5pPr>
      <a:lvl6pPr marL="2771687" indent="-251971" algn="l" defTabSz="1007886"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630" indent="-251971" algn="l" defTabSz="1007886"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573" indent="-251971" algn="l" defTabSz="1007886"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516" indent="-251971" algn="l" defTabSz="1007886"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886" rtl="0" eaLnBrk="1" latinLnBrk="0" hangingPunct="1">
        <a:defRPr sz="1984" kern="1200">
          <a:solidFill>
            <a:schemeClr val="tx1"/>
          </a:solidFill>
          <a:latin typeface="+mn-lt"/>
          <a:ea typeface="+mn-ea"/>
          <a:cs typeface="+mn-cs"/>
        </a:defRPr>
      </a:lvl1pPr>
      <a:lvl2pPr marL="503944" algn="l" defTabSz="1007886" rtl="0" eaLnBrk="1" latinLnBrk="0" hangingPunct="1">
        <a:defRPr sz="1984" kern="1200">
          <a:solidFill>
            <a:schemeClr val="tx1"/>
          </a:solidFill>
          <a:latin typeface="+mn-lt"/>
          <a:ea typeface="+mn-ea"/>
          <a:cs typeface="+mn-cs"/>
        </a:defRPr>
      </a:lvl2pPr>
      <a:lvl3pPr marL="1007886" algn="l" defTabSz="1007886" rtl="0" eaLnBrk="1" latinLnBrk="0" hangingPunct="1">
        <a:defRPr sz="1984" kern="1200">
          <a:solidFill>
            <a:schemeClr val="tx1"/>
          </a:solidFill>
          <a:latin typeface="+mn-lt"/>
          <a:ea typeface="+mn-ea"/>
          <a:cs typeface="+mn-cs"/>
        </a:defRPr>
      </a:lvl3pPr>
      <a:lvl4pPr marL="1511829" algn="l" defTabSz="1007886" rtl="0" eaLnBrk="1" latinLnBrk="0" hangingPunct="1">
        <a:defRPr sz="1984" kern="1200">
          <a:solidFill>
            <a:schemeClr val="tx1"/>
          </a:solidFill>
          <a:latin typeface="+mn-lt"/>
          <a:ea typeface="+mn-ea"/>
          <a:cs typeface="+mn-cs"/>
        </a:defRPr>
      </a:lvl4pPr>
      <a:lvl5pPr marL="2015772" algn="l" defTabSz="1007886" rtl="0" eaLnBrk="1" latinLnBrk="0" hangingPunct="1">
        <a:defRPr sz="1984" kern="1200">
          <a:solidFill>
            <a:schemeClr val="tx1"/>
          </a:solidFill>
          <a:latin typeface="+mn-lt"/>
          <a:ea typeface="+mn-ea"/>
          <a:cs typeface="+mn-cs"/>
        </a:defRPr>
      </a:lvl5pPr>
      <a:lvl6pPr marL="2519716" algn="l" defTabSz="1007886" rtl="0" eaLnBrk="1" latinLnBrk="0" hangingPunct="1">
        <a:defRPr sz="1984" kern="1200">
          <a:solidFill>
            <a:schemeClr val="tx1"/>
          </a:solidFill>
          <a:latin typeface="+mn-lt"/>
          <a:ea typeface="+mn-ea"/>
          <a:cs typeface="+mn-cs"/>
        </a:defRPr>
      </a:lvl6pPr>
      <a:lvl7pPr marL="3023658" algn="l" defTabSz="1007886" rtl="0" eaLnBrk="1" latinLnBrk="0" hangingPunct="1">
        <a:defRPr sz="1984" kern="1200">
          <a:solidFill>
            <a:schemeClr val="tx1"/>
          </a:solidFill>
          <a:latin typeface="+mn-lt"/>
          <a:ea typeface="+mn-ea"/>
          <a:cs typeface="+mn-cs"/>
        </a:defRPr>
      </a:lvl7pPr>
      <a:lvl8pPr marL="3527602" algn="l" defTabSz="1007886" rtl="0" eaLnBrk="1" latinLnBrk="0" hangingPunct="1">
        <a:defRPr sz="1984" kern="1200">
          <a:solidFill>
            <a:schemeClr val="tx1"/>
          </a:solidFill>
          <a:latin typeface="+mn-lt"/>
          <a:ea typeface="+mn-ea"/>
          <a:cs typeface="+mn-cs"/>
        </a:defRPr>
      </a:lvl8pPr>
      <a:lvl9pPr marL="4031544" algn="l" defTabSz="1007886" rtl="0" eaLnBrk="1" latinLnBrk="0" hangingPunct="1">
        <a:defRPr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93">
          <p15:clr>
            <a:srgbClr val="F26B43"/>
          </p15:clr>
        </p15:guide>
        <p15:guide id="2" pos="419">
          <p15:clr>
            <a:srgbClr val="F26B43"/>
          </p15:clr>
        </p15:guide>
        <p15:guide id="3" pos="646">
          <p15:clr>
            <a:srgbClr val="F26B43"/>
          </p15:clr>
        </p15:guide>
        <p15:guide id="4" pos="873">
          <p15:clr>
            <a:srgbClr val="F26B43"/>
          </p15:clr>
        </p15:guide>
        <p15:guide id="5" pos="1100">
          <p15:clr>
            <a:srgbClr val="F26B43"/>
          </p15:clr>
        </p15:guide>
        <p15:guide id="6" pos="1327">
          <p15:clr>
            <a:srgbClr val="F26B43"/>
          </p15:clr>
        </p15:guide>
        <p15:guide id="7" pos="1553">
          <p15:clr>
            <a:srgbClr val="F26B43"/>
          </p15:clr>
        </p15:guide>
        <p15:guide id="8" pos="1780">
          <p15:clr>
            <a:srgbClr val="F26B43"/>
          </p15:clr>
        </p15:guide>
        <p15:guide id="9" pos="2007">
          <p15:clr>
            <a:srgbClr val="F26B43"/>
          </p15:clr>
        </p15:guide>
        <p15:guide id="10" pos="2234">
          <p15:clr>
            <a:srgbClr val="F26B43"/>
          </p15:clr>
        </p15:guide>
        <p15:guide id="11" pos="2460">
          <p15:clr>
            <a:srgbClr val="F26B43"/>
          </p15:clr>
        </p15:guide>
        <p15:guide id="12" pos="2687">
          <p15:clr>
            <a:srgbClr val="F26B43"/>
          </p15:clr>
        </p15:guide>
        <p15:guide id="13" pos="2914">
          <p15:clr>
            <a:srgbClr val="F26B43"/>
          </p15:clr>
        </p15:guide>
        <p15:guide id="14" pos="3141">
          <p15:clr>
            <a:srgbClr val="F26B43"/>
          </p15:clr>
        </p15:guide>
        <p15:guide id="15" pos="3368">
          <p15:clr>
            <a:srgbClr val="F26B43"/>
          </p15:clr>
        </p15:guide>
        <p15:guide id="16" pos="3594">
          <p15:clr>
            <a:srgbClr val="F26B43"/>
          </p15:clr>
        </p15:guide>
        <p15:guide id="17" pos="3821">
          <p15:clr>
            <a:srgbClr val="F26B43"/>
          </p15:clr>
        </p15:guide>
        <p15:guide id="18" pos="4048">
          <p15:clr>
            <a:srgbClr val="F26B43"/>
          </p15:clr>
        </p15:guide>
        <p15:guide id="19" pos="4275">
          <p15:clr>
            <a:srgbClr val="F26B43"/>
          </p15:clr>
        </p15:guide>
        <p15:guide id="20" pos="4501">
          <p15:clr>
            <a:srgbClr val="F26B43"/>
          </p15:clr>
        </p15:guide>
        <p15:guide id="21" pos="4728">
          <p15:clr>
            <a:srgbClr val="F26B43"/>
          </p15:clr>
        </p15:guide>
        <p15:guide id="22" pos="4955">
          <p15:clr>
            <a:srgbClr val="F26B43"/>
          </p15:clr>
        </p15:guide>
        <p15:guide id="23" pos="5182">
          <p15:clr>
            <a:srgbClr val="F26B43"/>
          </p15:clr>
        </p15:guide>
        <p15:guide id="24" pos="5408">
          <p15:clr>
            <a:srgbClr val="F26B43"/>
          </p15:clr>
        </p15:guide>
        <p15:guide id="25" pos="5635">
          <p15:clr>
            <a:srgbClr val="F26B43"/>
          </p15:clr>
        </p15:guide>
        <p15:guide id="26" pos="5862">
          <p15:clr>
            <a:srgbClr val="F26B43"/>
          </p15:clr>
        </p15:guide>
        <p15:guide id="27" pos="6089">
          <p15:clr>
            <a:srgbClr val="F26B43"/>
          </p15:clr>
        </p15:guide>
        <p15:guide id="28" pos="6316">
          <p15:clr>
            <a:srgbClr val="F26B43"/>
          </p15:clr>
        </p15:guide>
        <p15:guide id="29" pos="6542">
          <p15:clr>
            <a:srgbClr val="F26B43"/>
          </p15:clr>
        </p15:guide>
        <p15:guide id="30" orient="horz" pos="113">
          <p15:clr>
            <a:srgbClr val="F26B43"/>
          </p15:clr>
        </p15:guide>
        <p15:guide id="31" orient="horz" pos="340">
          <p15:clr>
            <a:srgbClr val="F26B43"/>
          </p15:clr>
        </p15:guide>
        <p15:guide id="32" orient="horz" pos="567">
          <p15:clr>
            <a:srgbClr val="F26B43"/>
          </p15:clr>
        </p15:guide>
        <p15:guide id="33" orient="horz" pos="794">
          <p15:clr>
            <a:srgbClr val="F26B43"/>
          </p15:clr>
        </p15:guide>
        <p15:guide id="34" orient="horz" pos="1020">
          <p15:clr>
            <a:srgbClr val="F26B43"/>
          </p15:clr>
        </p15:guide>
        <p15:guide id="35" orient="horz" pos="1247">
          <p15:clr>
            <a:srgbClr val="F26B43"/>
          </p15:clr>
        </p15:guide>
        <p15:guide id="36" orient="horz" pos="1474">
          <p15:clr>
            <a:srgbClr val="F26B43"/>
          </p15:clr>
        </p15:guide>
        <p15:guide id="37" orient="horz" pos="1701">
          <p15:clr>
            <a:srgbClr val="F26B43"/>
          </p15:clr>
        </p15:guide>
        <p15:guide id="38" orient="horz" pos="1927">
          <p15:clr>
            <a:srgbClr val="F26B43"/>
          </p15:clr>
        </p15:guide>
        <p15:guide id="39" orient="horz" pos="2154">
          <p15:clr>
            <a:srgbClr val="F26B43"/>
          </p15:clr>
        </p15:guide>
        <p15:guide id="40" orient="horz" pos="2381">
          <p15:clr>
            <a:srgbClr val="F26B43"/>
          </p15:clr>
        </p15:guide>
        <p15:guide id="41" orient="horz" pos="2608">
          <p15:clr>
            <a:srgbClr val="F26B43"/>
          </p15:clr>
        </p15:guide>
        <p15:guide id="42" orient="horz" pos="2835">
          <p15:clr>
            <a:srgbClr val="F26B43"/>
          </p15:clr>
        </p15:guide>
        <p15:guide id="43" orient="horz" pos="3061">
          <p15:clr>
            <a:srgbClr val="F26B43"/>
          </p15:clr>
        </p15:guide>
        <p15:guide id="44" orient="horz" pos="3288">
          <p15:clr>
            <a:srgbClr val="F26B43"/>
          </p15:clr>
        </p15:guide>
        <p15:guide id="45" orient="horz" pos="3515">
          <p15:clr>
            <a:srgbClr val="F26B43"/>
          </p15:clr>
        </p15:guide>
        <p15:guide id="46" orient="horz" pos="3742">
          <p15:clr>
            <a:srgbClr val="F26B43"/>
          </p15:clr>
        </p15:guide>
        <p15:guide id="47" orient="horz" pos="3968">
          <p15:clr>
            <a:srgbClr val="F26B43"/>
          </p15:clr>
        </p15:guide>
        <p15:guide id="48" orient="horz" pos="4195">
          <p15:clr>
            <a:srgbClr val="F26B43"/>
          </p15:clr>
        </p15:guide>
        <p15:guide id="49" orient="horz" pos="4422">
          <p15:clr>
            <a:srgbClr val="F26B43"/>
          </p15:clr>
        </p15:guide>
        <p15:guide id="50" orient="horz" pos="4649">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hyperlink" Target="https://rpo.dolnyslask.pl/wp-content/uploads/2023/04/za%C5%82-do-Uchwa%C5%82y-KM-8-Kryteria-formalne-i-merytoryczne-og%C3%B3lne.pdf"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hyperlink" Target="https://rpo.dolnyslask.pl/wp-content/uploads/2023/05/za%C5%82.-do-Uchwa%C5%82y-KM-15-Kryteria-dz.-9.4-Inwestycje-M%C5%9AP-FST.pdf" TargetMode="Externa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hyperlink" Target="mailto:sekretariatdef@dolnyslask" TargetMode="Externa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01A395D3-35E7-4FC6-9F13-A51704F85134}"/>
              </a:ext>
            </a:extLst>
          </p:cNvPr>
          <p:cNvSpPr>
            <a:spLocks noGrp="1"/>
          </p:cNvSpPr>
          <p:nvPr>
            <p:ph type="dt" sz="half" idx="10"/>
          </p:nvPr>
        </p:nvSpPr>
        <p:spPr>
          <a:xfrm>
            <a:off x="6858074" y="540408"/>
            <a:ext cx="2807126" cy="287102"/>
          </a:xfrm>
        </p:spPr>
        <p:txBody>
          <a:bodyPr/>
          <a:lstStyle/>
          <a:p>
            <a:r>
              <a:rPr lang="pl-PL" sz="1800" dirty="0">
                <a:latin typeface="Arial" panose="020B0604020202020204" pitchFamily="34" charset="0"/>
                <a:cs typeface="Arial" panose="020B0604020202020204" pitchFamily="34" charset="0"/>
              </a:rPr>
              <a:t>Świdnica, 28.06.2023 r. </a:t>
            </a:r>
          </a:p>
        </p:txBody>
      </p:sp>
      <p:pic>
        <p:nvPicPr>
          <p:cNvPr id="6" name="Obraz 5">
            <a:extLst>
              <a:ext uri="{FF2B5EF4-FFF2-40B4-BE49-F238E27FC236}">
                <a16:creationId xmlns:a16="http://schemas.microsoft.com/office/drawing/2014/main" id="{BF8B62A6-287F-FABF-757B-102A5B6325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3417" y="6338702"/>
            <a:ext cx="8748000" cy="925860"/>
          </a:xfrm>
          <a:prstGeom prst="rect">
            <a:avLst/>
          </a:prstGeom>
        </p:spPr>
      </p:pic>
      <p:sp>
        <p:nvSpPr>
          <p:cNvPr id="5" name="Tytuł 4">
            <a:extLst>
              <a:ext uri="{FF2B5EF4-FFF2-40B4-BE49-F238E27FC236}">
                <a16:creationId xmlns:a16="http://schemas.microsoft.com/office/drawing/2014/main" id="{9898791B-194A-1F1D-D9E8-4A2807DA3E64}"/>
              </a:ext>
            </a:extLst>
          </p:cNvPr>
          <p:cNvSpPr>
            <a:spLocks noGrp="1"/>
          </p:cNvSpPr>
          <p:nvPr>
            <p:ph type="ctrTitle"/>
          </p:nvPr>
        </p:nvSpPr>
        <p:spPr>
          <a:xfrm>
            <a:off x="1745085" y="2915741"/>
            <a:ext cx="7920115" cy="1087764"/>
          </a:xfrm>
        </p:spPr>
        <p:txBody>
          <a:bodyPr>
            <a:normAutofit fontScale="90000"/>
          </a:bodyPr>
          <a:lstStyle/>
          <a:p>
            <a:pPr fontAlgn="base">
              <a:lnSpc>
                <a:spcPts val="3800"/>
              </a:lnSpc>
            </a:pPr>
            <a:r>
              <a:rPr lang="pl-PL" b="0">
                <a:latin typeface="+mn-lt"/>
              </a:rPr>
              <a:t>Wsparcie inwestycyjne </a:t>
            </a:r>
            <a:r>
              <a:rPr lang="pl-PL" b="0" dirty="0">
                <a:latin typeface="+mn-lt"/>
              </a:rPr>
              <a:t>dla MŚP w 2023 r. na obszarze subregionu wałbrzyskiego objętego interwencją FST. </a:t>
            </a:r>
            <a:br>
              <a:rPr lang="pl-PL" b="0" dirty="0">
                <a:latin typeface="+mn-lt"/>
              </a:rPr>
            </a:br>
            <a:br>
              <a:rPr lang="pl-PL" b="0" dirty="0">
                <a:latin typeface="+mn-lt"/>
              </a:rPr>
            </a:br>
            <a:r>
              <a:rPr lang="pl-PL" b="0" dirty="0">
                <a:latin typeface="+mn-lt"/>
              </a:rPr>
              <a:t>Nabór nr FEDS.09.04-IP.01-013/23</a:t>
            </a:r>
            <a:br>
              <a:rPr lang="pl-PL" b="0" dirty="0">
                <a:latin typeface="+mn-lt"/>
              </a:rPr>
            </a:br>
            <a:br>
              <a:rPr lang="pl-PL" b="0" dirty="0">
                <a:latin typeface="+mn-lt"/>
              </a:rPr>
            </a:br>
            <a:r>
              <a:rPr lang="pl-PL" dirty="0">
                <a:latin typeface="+mn-lt"/>
              </a:rPr>
              <a:t>KRYTERIA WYBORU PROJEKTÓW </a:t>
            </a:r>
            <a:br>
              <a:rPr lang="pl-PL" b="1" i="0" dirty="0">
                <a:solidFill>
                  <a:srgbClr val="000000"/>
                </a:solidFill>
                <a:effectLst/>
                <a:latin typeface="+mn-lt"/>
              </a:rPr>
            </a:br>
            <a:br>
              <a:rPr lang="pl-PL" b="0" i="0" dirty="0">
                <a:solidFill>
                  <a:srgbClr val="000000"/>
                </a:solidFill>
                <a:effectLst/>
                <a:latin typeface="Ubuntu" panose="020B0604020202020204" pitchFamily="34" charset="0"/>
              </a:rPr>
            </a:br>
            <a:endParaRPr lang="pl-PL" dirty="0"/>
          </a:p>
        </p:txBody>
      </p:sp>
    </p:spTree>
    <p:extLst>
      <p:ext uri="{BB962C8B-B14F-4D97-AF65-F5344CB8AC3E}">
        <p14:creationId xmlns:p14="http://schemas.microsoft.com/office/powerpoint/2010/main" val="1061682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a:extLst>
              <a:ext uri="{FF2B5EF4-FFF2-40B4-BE49-F238E27FC236}">
                <a16:creationId xmlns:a16="http://schemas.microsoft.com/office/drawing/2014/main" id="{26894C7B-EEC6-3A7B-93F7-58E79609D1A9}"/>
              </a:ext>
            </a:extLst>
          </p:cNvPr>
          <p:cNvSpPr>
            <a:spLocks noGrp="1"/>
          </p:cNvSpPr>
          <p:nvPr>
            <p:ph type="title"/>
          </p:nvPr>
        </p:nvSpPr>
        <p:spPr>
          <a:xfrm>
            <a:off x="1025529" y="395462"/>
            <a:ext cx="8640381" cy="1512167"/>
          </a:xfrm>
        </p:spPr>
        <p:txBody>
          <a:bodyPr>
            <a:normAutofit fontScale="90000"/>
          </a:bodyPr>
          <a:lstStyle/>
          <a:p>
            <a:pPr algn="ctr">
              <a:lnSpc>
                <a:spcPct val="100000"/>
              </a:lnSpc>
            </a:pPr>
            <a:r>
              <a:rPr lang="pl-PL" sz="1800" b="0" dirty="0">
                <a:solidFill>
                  <a:schemeClr val="tx1"/>
                </a:solidFill>
              </a:rPr>
              <a:t>Ocenie podlegają tylko projekty, które został złożone za pośrednictwem </a:t>
            </a:r>
            <a:r>
              <a:rPr lang="pl-PL" sz="1800" dirty="0">
                <a:solidFill>
                  <a:schemeClr val="tx1"/>
                </a:solidFill>
              </a:rPr>
              <a:t>aplikacji WOD2021 w odpowiedzi na dany nabór </a:t>
            </a:r>
            <a:r>
              <a:rPr lang="pl-PL" sz="1800" b="0" dirty="0">
                <a:solidFill>
                  <a:schemeClr val="tx1"/>
                </a:solidFill>
              </a:rPr>
              <a:t>(Aplikacja Wnioski o dofinansowanie jest elementem Centralnego Sytemu Teleinformatycznego 2021).</a:t>
            </a:r>
            <a:br>
              <a:rPr lang="pl-PL" sz="1800" b="0" dirty="0">
                <a:solidFill>
                  <a:schemeClr val="tx1"/>
                </a:solidFill>
              </a:rPr>
            </a:br>
            <a:br>
              <a:rPr lang="pl-PL" sz="1800" b="0" dirty="0">
                <a:solidFill>
                  <a:schemeClr val="tx1"/>
                </a:solidFill>
              </a:rPr>
            </a:br>
            <a:r>
              <a:rPr lang="pl-PL" sz="1800" dirty="0">
                <a:solidFill>
                  <a:schemeClr val="tx1"/>
                </a:solidFill>
              </a:rPr>
              <a:t>Ocena wniosków o dofinansowanie projektów prowadzona jest w oparciu o kryteria wyboru projektów zatwierdzonych przez KM 2021-2027</a:t>
            </a:r>
            <a:r>
              <a:rPr lang="pl-PL" sz="2400" dirty="0">
                <a:solidFill>
                  <a:schemeClr val="tx1"/>
                </a:solidFill>
              </a:rPr>
              <a:t>. </a:t>
            </a:r>
            <a:br>
              <a:rPr lang="pl-PL" sz="2400" dirty="0"/>
            </a:br>
            <a:br>
              <a:rPr lang="pl-PL" sz="2400" dirty="0"/>
            </a:br>
            <a:endParaRPr lang="pl-PL" sz="2400" dirty="0"/>
          </a:p>
        </p:txBody>
      </p:sp>
      <p:sp>
        <p:nvSpPr>
          <p:cNvPr id="10" name="pole tekstowe 9">
            <a:extLst>
              <a:ext uri="{FF2B5EF4-FFF2-40B4-BE49-F238E27FC236}">
                <a16:creationId xmlns:a16="http://schemas.microsoft.com/office/drawing/2014/main" id="{F559B2C6-CD9D-EBD2-3102-8C5C8BED8C41}"/>
              </a:ext>
            </a:extLst>
          </p:cNvPr>
          <p:cNvSpPr txBox="1"/>
          <p:nvPr/>
        </p:nvSpPr>
        <p:spPr>
          <a:xfrm>
            <a:off x="521473" y="2411685"/>
            <a:ext cx="9648492" cy="5386090"/>
          </a:xfrm>
          <a:prstGeom prst="rect">
            <a:avLst/>
          </a:prstGeom>
          <a:noFill/>
        </p:spPr>
        <p:txBody>
          <a:bodyPr wrap="square" rtlCol="0">
            <a:spAutoFit/>
          </a:bodyPr>
          <a:lstStyle/>
          <a:p>
            <a:pPr algn="ctr"/>
            <a:r>
              <a:rPr lang="pl-PL" dirty="0"/>
              <a:t>W programie FEDS 2021-2027 każdy wniosek w ramach naborów konkurencyjnych finansowanych ze środków Europejskiego Funduszu Rozwoju Regionalnego oraz Funduszu na rzecz Sprawiedliwej Transformacji (FST) (w zakresie działań 9.2, 9.4 oraz 9.5) oceniany będzie kryteriami ogólnymi oraz kryteriami specyficznymi dla danego działania/typu projektu. </a:t>
            </a:r>
          </a:p>
          <a:p>
            <a:pPr algn="ctr"/>
            <a:endParaRPr lang="pl-PL" dirty="0"/>
          </a:p>
          <a:p>
            <a:endParaRPr lang="pl-PL" dirty="0"/>
          </a:p>
          <a:p>
            <a:r>
              <a:rPr lang="pl-PL" sz="2000" dirty="0"/>
              <a:t>Podział kryteriów wyboru projektów: </a:t>
            </a:r>
          </a:p>
          <a:p>
            <a:endParaRPr lang="pl-PL" dirty="0"/>
          </a:p>
          <a:p>
            <a:pPr marL="342900" indent="-342900">
              <a:buAutoNum type="arabicPeriod"/>
            </a:pPr>
            <a:r>
              <a:rPr lang="pl-PL" dirty="0"/>
              <a:t>Kryteria formalne: </a:t>
            </a:r>
          </a:p>
          <a:p>
            <a:r>
              <a:rPr lang="pl-PL" dirty="0"/>
              <a:t>1.1 Kryteria formalne ogólne – wspólne dla wszystkich priorytetów/działań/ typów projektu </a:t>
            </a:r>
          </a:p>
          <a:p>
            <a:r>
              <a:rPr lang="pl-PL" dirty="0"/>
              <a:t>1.2 Kryteria formalne specyficzne – właściwe dla poszczególnych działań/ typów projektu - o ile takie wystąpią </a:t>
            </a:r>
          </a:p>
          <a:p>
            <a:endParaRPr lang="pl-PL" dirty="0"/>
          </a:p>
          <a:p>
            <a:r>
              <a:rPr lang="pl-PL" dirty="0"/>
              <a:t>2. Kryteria merytoryczne: </a:t>
            </a:r>
          </a:p>
          <a:p>
            <a:r>
              <a:rPr lang="pl-PL" dirty="0"/>
              <a:t>2.1 Kryteria merytoryczne ogólne – wspólne dla wszystkich priorytetów/działań/ typów projektu </a:t>
            </a:r>
          </a:p>
          <a:p>
            <a:r>
              <a:rPr lang="pl-PL" dirty="0"/>
              <a:t>2.2 Kryteria merytoryczne specyficzne – właściwe dla poszczególnych działań/ typów projektu - o ile takie wystąpią </a:t>
            </a:r>
          </a:p>
          <a:p>
            <a:endParaRPr lang="pl-PL" dirty="0"/>
          </a:p>
          <a:p>
            <a:endParaRPr lang="pl-PL" dirty="0"/>
          </a:p>
        </p:txBody>
      </p:sp>
    </p:spTree>
    <p:extLst>
      <p:ext uri="{BB962C8B-B14F-4D97-AF65-F5344CB8AC3E}">
        <p14:creationId xmlns:p14="http://schemas.microsoft.com/office/powerpoint/2010/main" val="3852992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pole tekstowe 9">
            <a:extLst>
              <a:ext uri="{FF2B5EF4-FFF2-40B4-BE49-F238E27FC236}">
                <a16:creationId xmlns:a16="http://schemas.microsoft.com/office/drawing/2014/main" id="{F559B2C6-CD9D-EBD2-3102-8C5C8BED8C41}"/>
              </a:ext>
            </a:extLst>
          </p:cNvPr>
          <p:cNvSpPr txBox="1"/>
          <p:nvPr/>
        </p:nvSpPr>
        <p:spPr>
          <a:xfrm>
            <a:off x="449362" y="671293"/>
            <a:ext cx="9648492" cy="6217087"/>
          </a:xfrm>
          <a:prstGeom prst="rect">
            <a:avLst/>
          </a:prstGeom>
          <a:noFill/>
        </p:spPr>
        <p:txBody>
          <a:bodyPr wrap="square" rtlCol="0">
            <a:spAutoFit/>
          </a:bodyPr>
          <a:lstStyle/>
          <a:p>
            <a:pPr algn="ctr"/>
            <a:r>
              <a:rPr lang="pl-PL" sz="2000" u="sng" dirty="0"/>
              <a:t>Rodzaje kryteriów: </a:t>
            </a:r>
          </a:p>
          <a:p>
            <a:pPr algn="ctr"/>
            <a:endParaRPr lang="pl-PL" dirty="0"/>
          </a:p>
          <a:p>
            <a:pPr algn="ctr"/>
            <a:r>
              <a:rPr lang="pl-PL" dirty="0"/>
              <a:t>• Obligatoryjne - spełnienie kryterium obligatoryjnego jest konieczne do otrzymania dofinasowania </a:t>
            </a:r>
          </a:p>
          <a:p>
            <a:pPr algn="ctr"/>
            <a:endParaRPr lang="pl-PL" dirty="0"/>
          </a:p>
          <a:p>
            <a:pPr algn="ctr"/>
            <a:r>
              <a:rPr lang="pl-PL" dirty="0"/>
              <a:t>Kryteria obligatoryjne oceniane będą zerojedynkowo (możliwa ocena: TAK/NIE, a w uzasadnionych wypadkach NIE DOTYCZY). Niespełnienie kryterium (ocena: NIE) eliminuje projekt z możliwości otrzymania dofinansowania. </a:t>
            </a:r>
          </a:p>
          <a:p>
            <a:pPr algn="ctr"/>
            <a:endParaRPr lang="pl-PL" dirty="0"/>
          </a:p>
          <a:p>
            <a:pPr algn="ctr"/>
            <a:r>
              <a:rPr lang="pl-PL" dirty="0"/>
              <a:t>• Premiujące - kryteriami punktowe a ich celem jest premiowanie określonych cech projektów, pożądanych z punktu widzenia zapisów programu. Niespełnienie kryterium (ocena 0 pkt) nie eliminuje projektu z możliwości otrzymania dofinansowania. Liczba zebranych punktów decyduje o pozycji projektu na liście rankingowej</a:t>
            </a:r>
          </a:p>
          <a:p>
            <a:endParaRPr lang="pl-PL" dirty="0"/>
          </a:p>
          <a:p>
            <a:endParaRPr lang="pl-PL" dirty="0"/>
          </a:p>
          <a:p>
            <a:pPr algn="ctr"/>
            <a:r>
              <a:rPr lang="pl-PL" dirty="0"/>
              <a:t>Podsumowując: </a:t>
            </a:r>
          </a:p>
          <a:p>
            <a:pPr algn="ctr"/>
            <a:r>
              <a:rPr lang="pl-PL" sz="1800" b="0" i="0" u="none" strike="noStrike" baseline="0" dirty="0">
                <a:solidFill>
                  <a:srgbClr val="000000"/>
                </a:solidFill>
                <a:latin typeface="Calibri" panose="020F0502020204030204" pitchFamily="34" charset="0"/>
              </a:rPr>
              <a:t>Tylko wniosek, który spełnił wszystkie </a:t>
            </a:r>
            <a:r>
              <a:rPr lang="pl-PL" sz="1800" b="1" i="0" u="none" strike="noStrike" baseline="0" dirty="0">
                <a:solidFill>
                  <a:srgbClr val="000000"/>
                </a:solidFill>
                <a:latin typeface="Calibri" panose="020F0502020204030204" pitchFamily="34" charset="0"/>
              </a:rPr>
              <a:t>kryteria obligatoryjne (ogólne i specyficzne) </a:t>
            </a:r>
            <a:r>
              <a:rPr lang="pl-PL" sz="1800" b="0" i="0" u="none" strike="noStrike" baseline="0" dirty="0">
                <a:solidFill>
                  <a:srgbClr val="000000"/>
                </a:solidFill>
                <a:latin typeface="Calibri" panose="020F0502020204030204" pitchFamily="34" charset="0"/>
              </a:rPr>
              <a:t>może otrzymać dofinansowanie. </a:t>
            </a:r>
          </a:p>
          <a:p>
            <a:pPr algn="ctr"/>
            <a:r>
              <a:rPr lang="pl-PL" sz="1800" b="0" i="0" u="none" strike="noStrike" baseline="0" dirty="0">
                <a:solidFill>
                  <a:srgbClr val="000000"/>
                </a:solidFill>
                <a:latin typeface="Calibri" panose="020F0502020204030204" pitchFamily="34" charset="0"/>
              </a:rPr>
              <a:t>Natomiast </a:t>
            </a:r>
            <a:r>
              <a:rPr lang="pl-PL" sz="1800" b="1" i="0" u="none" strike="noStrike" baseline="0" dirty="0">
                <a:solidFill>
                  <a:srgbClr val="000000"/>
                </a:solidFill>
                <a:latin typeface="Calibri" panose="020F0502020204030204" pitchFamily="34" charset="0"/>
              </a:rPr>
              <a:t>kryteria premiujące </a:t>
            </a:r>
            <a:r>
              <a:rPr lang="pl-PL" sz="1800" b="0" i="0" u="none" strike="noStrike" baseline="0" dirty="0">
                <a:solidFill>
                  <a:srgbClr val="000000"/>
                </a:solidFill>
                <a:latin typeface="Calibri" panose="020F0502020204030204" pitchFamily="34" charset="0"/>
              </a:rPr>
              <a:t>są kryteriami punktowymi, a ich celem jest premiowanie określonych cech projektu z punktu widzenia programu. Niespełnienie kryterium nie eliminuje projektu z możliwości otrzymania dofinansowania, ale liczba zebranych punktów decyduje o pozycji na liście rankingowej. </a:t>
            </a:r>
            <a:endParaRPr lang="pl-PL" dirty="0"/>
          </a:p>
          <a:p>
            <a:endParaRPr lang="pl-PL" dirty="0"/>
          </a:p>
        </p:txBody>
      </p:sp>
    </p:spTree>
    <p:extLst>
      <p:ext uri="{BB962C8B-B14F-4D97-AF65-F5344CB8AC3E}">
        <p14:creationId xmlns:p14="http://schemas.microsoft.com/office/powerpoint/2010/main" val="1101059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6">
            <a:extLst>
              <a:ext uri="{FF2B5EF4-FFF2-40B4-BE49-F238E27FC236}">
                <a16:creationId xmlns:a16="http://schemas.microsoft.com/office/drawing/2014/main" id="{B495F171-74F1-911D-33FB-EA93C53FC332}"/>
              </a:ext>
            </a:extLst>
          </p:cNvPr>
          <p:cNvSpPr>
            <a:spLocks noGrp="1"/>
          </p:cNvSpPr>
          <p:nvPr>
            <p:ph type="title"/>
          </p:nvPr>
        </p:nvSpPr>
        <p:spPr>
          <a:xfrm>
            <a:off x="1385466" y="179437"/>
            <a:ext cx="7632848" cy="647753"/>
          </a:xfrm>
          <a:prstGeom prst="bevel">
            <a:avLst/>
          </a:prstGeom>
          <a:ln>
            <a:noFill/>
          </a:ln>
          <a:scene3d>
            <a:camera prst="obliqueBottomLeft"/>
            <a:lightRig rig="threePt" dir="t"/>
          </a:scene3d>
        </p:spPr>
        <p:style>
          <a:lnRef idx="1">
            <a:schemeClr val="accent2"/>
          </a:lnRef>
          <a:fillRef idx="2">
            <a:schemeClr val="accent2"/>
          </a:fillRef>
          <a:effectRef idx="1">
            <a:schemeClr val="accent2"/>
          </a:effectRef>
          <a:fontRef idx="minor">
            <a:schemeClr val="dk1"/>
          </a:fontRef>
        </p:style>
        <p:txBody>
          <a:bodyPr>
            <a:normAutofit/>
          </a:bodyPr>
          <a:lstStyle/>
          <a:p>
            <a:pPr algn="ctr"/>
            <a:r>
              <a:rPr lang="pl-PL" b="1" dirty="0"/>
              <a:t>KRYTERIA FORMALNE I MERYTORYCZNE ogólne</a:t>
            </a:r>
          </a:p>
        </p:txBody>
      </p:sp>
      <p:sp>
        <p:nvSpPr>
          <p:cNvPr id="9" name="pole tekstowe 8">
            <a:extLst>
              <a:ext uri="{FF2B5EF4-FFF2-40B4-BE49-F238E27FC236}">
                <a16:creationId xmlns:a16="http://schemas.microsoft.com/office/drawing/2014/main" id="{3EC59CD5-8A68-86E2-3FE5-4DC0303EDE32}"/>
              </a:ext>
            </a:extLst>
          </p:cNvPr>
          <p:cNvSpPr txBox="1"/>
          <p:nvPr/>
        </p:nvSpPr>
        <p:spPr>
          <a:xfrm>
            <a:off x="593378" y="971525"/>
            <a:ext cx="9505056" cy="5847755"/>
          </a:xfrm>
          <a:prstGeom prst="rect">
            <a:avLst/>
          </a:prstGeom>
          <a:noFill/>
        </p:spPr>
        <p:txBody>
          <a:bodyPr wrap="square" rtlCol="0">
            <a:spAutoFit/>
          </a:bodyPr>
          <a:lstStyle/>
          <a:p>
            <a:r>
              <a:rPr lang="pl-PL" sz="2000" dirty="0"/>
              <a:t>Kryteria formalne i merytoryczne ogólne zatwierdzone zostały Uchwałą nr 8 Komitetu Monitorującego FEDS 2021-2027 z dnia 14 kwietnia 2023 r., zamieszczone na stronie internetowej:  </a:t>
            </a:r>
          </a:p>
          <a:p>
            <a:endParaRPr lang="pl-PL" sz="2000" dirty="0"/>
          </a:p>
          <a:p>
            <a:r>
              <a:rPr lang="pl-PL" sz="2000" dirty="0">
                <a:hlinkClick r:id="rId2"/>
              </a:rPr>
              <a:t>https://rpo.dolnyslask.pl/wp-content/uploads/2023/04/za%C5%82-do-Uchwa%C5%82y-KM-8-Kryteria-formalne-i-merytoryczne-og%C3%B3lne.pdf</a:t>
            </a:r>
            <a:endParaRPr lang="pl-PL" sz="2000" dirty="0"/>
          </a:p>
          <a:p>
            <a:endParaRPr lang="pl-PL" sz="2000" dirty="0"/>
          </a:p>
          <a:p>
            <a:endParaRPr lang="pl-PL" sz="2000" dirty="0"/>
          </a:p>
          <a:p>
            <a:endParaRPr lang="pl-PL" sz="2000" dirty="0"/>
          </a:p>
          <a:p>
            <a:r>
              <a:rPr lang="pl-PL" sz="2000" u="sng" dirty="0"/>
              <a:t>Kryteria formalne ogólne bez możliwości korekty:</a:t>
            </a:r>
          </a:p>
          <a:p>
            <a:endParaRPr lang="pl-PL" sz="2000" dirty="0"/>
          </a:p>
          <a:p>
            <a:pPr marL="342900" indent="-342900">
              <a:buFont typeface="+mj-lt"/>
              <a:buAutoNum type="arabicPeriod"/>
            </a:pPr>
            <a:r>
              <a:rPr lang="pl-PL" sz="2000" dirty="0"/>
              <a:t>Termin oraz forma złożenia wniosku o dofinansowanie</a:t>
            </a:r>
          </a:p>
          <a:p>
            <a:pPr marL="342900" indent="-342900">
              <a:buFont typeface="+mj-lt"/>
              <a:buAutoNum type="arabicPeriod"/>
            </a:pPr>
            <a:r>
              <a:rPr lang="pl-PL" sz="2000" dirty="0"/>
              <a:t>Kwalifikowalność typu projektu</a:t>
            </a:r>
          </a:p>
          <a:p>
            <a:pPr marL="342900" indent="-342900">
              <a:buFont typeface="+mj-lt"/>
              <a:buAutoNum type="arabicPeriod"/>
            </a:pPr>
            <a:r>
              <a:rPr lang="pl-PL" sz="2000" dirty="0"/>
              <a:t>Kwalifikowalność Wnioskodawcy / partnera</a:t>
            </a:r>
          </a:p>
          <a:p>
            <a:pPr marL="342900" indent="-342900">
              <a:buFont typeface="+mj-lt"/>
              <a:buAutoNum type="arabicPeriod"/>
            </a:pPr>
            <a:r>
              <a:rPr lang="pl-PL" sz="2000" dirty="0"/>
              <a:t>Rzetelność wypełnienia wniosku o dofinansowanie</a:t>
            </a:r>
          </a:p>
          <a:p>
            <a:pPr marL="342900" indent="-342900">
              <a:buFont typeface="+mj-lt"/>
              <a:buAutoNum type="arabicPeriod"/>
            </a:pPr>
            <a:r>
              <a:rPr lang="pl-PL" sz="2000" dirty="0"/>
              <a:t>Złożenie wniosku w jednym naborze</a:t>
            </a:r>
          </a:p>
          <a:p>
            <a:endParaRPr lang="pl-PL" dirty="0"/>
          </a:p>
          <a:p>
            <a:endParaRPr lang="pl-PL" dirty="0"/>
          </a:p>
          <a:p>
            <a:endParaRPr lang="pl-PL" dirty="0"/>
          </a:p>
        </p:txBody>
      </p:sp>
    </p:spTree>
    <p:extLst>
      <p:ext uri="{BB962C8B-B14F-4D97-AF65-F5344CB8AC3E}">
        <p14:creationId xmlns:p14="http://schemas.microsoft.com/office/powerpoint/2010/main" val="2817583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6">
            <a:extLst>
              <a:ext uri="{FF2B5EF4-FFF2-40B4-BE49-F238E27FC236}">
                <a16:creationId xmlns:a16="http://schemas.microsoft.com/office/drawing/2014/main" id="{B495F171-74F1-911D-33FB-EA93C53FC332}"/>
              </a:ext>
            </a:extLst>
          </p:cNvPr>
          <p:cNvSpPr>
            <a:spLocks noGrp="1"/>
          </p:cNvSpPr>
          <p:nvPr>
            <p:ph type="title"/>
          </p:nvPr>
        </p:nvSpPr>
        <p:spPr>
          <a:xfrm>
            <a:off x="1385466" y="236"/>
            <a:ext cx="7632848" cy="647753"/>
          </a:xfrm>
          <a:prstGeom prst="bevel">
            <a:avLst/>
          </a:prstGeom>
          <a:ln>
            <a:noFill/>
          </a:ln>
          <a:scene3d>
            <a:camera prst="obliqueBottomLeft"/>
            <a:lightRig rig="threePt" dir="t"/>
          </a:scene3d>
        </p:spPr>
        <p:style>
          <a:lnRef idx="1">
            <a:schemeClr val="accent2"/>
          </a:lnRef>
          <a:fillRef idx="2">
            <a:schemeClr val="accent2"/>
          </a:fillRef>
          <a:effectRef idx="1">
            <a:schemeClr val="accent2"/>
          </a:effectRef>
          <a:fontRef idx="minor">
            <a:schemeClr val="dk1"/>
          </a:fontRef>
        </p:style>
        <p:txBody>
          <a:bodyPr>
            <a:normAutofit/>
          </a:bodyPr>
          <a:lstStyle/>
          <a:p>
            <a:pPr algn="ctr"/>
            <a:r>
              <a:rPr lang="pl-PL" b="1" dirty="0"/>
              <a:t>KRYTERIA FORMALNE I MERYTORYCZNE ogólne</a:t>
            </a:r>
          </a:p>
        </p:txBody>
      </p:sp>
      <p:sp>
        <p:nvSpPr>
          <p:cNvPr id="9" name="pole tekstowe 8">
            <a:extLst>
              <a:ext uri="{FF2B5EF4-FFF2-40B4-BE49-F238E27FC236}">
                <a16:creationId xmlns:a16="http://schemas.microsoft.com/office/drawing/2014/main" id="{3EC59CD5-8A68-86E2-3FE5-4DC0303EDE32}"/>
              </a:ext>
            </a:extLst>
          </p:cNvPr>
          <p:cNvSpPr txBox="1"/>
          <p:nvPr/>
        </p:nvSpPr>
        <p:spPr>
          <a:xfrm>
            <a:off x="161330" y="614679"/>
            <a:ext cx="10369152" cy="8433078"/>
          </a:xfrm>
          <a:prstGeom prst="rect">
            <a:avLst/>
          </a:prstGeom>
          <a:noFill/>
        </p:spPr>
        <p:txBody>
          <a:bodyPr wrap="square" rtlCol="0">
            <a:spAutoFit/>
          </a:bodyPr>
          <a:lstStyle/>
          <a:p>
            <a:r>
              <a:rPr lang="pl-PL" u="sng" dirty="0"/>
              <a:t>Kryteria formalne ogólne z możliwością korekty:</a:t>
            </a:r>
          </a:p>
          <a:p>
            <a:endParaRPr lang="pl-PL" sz="400" dirty="0"/>
          </a:p>
          <a:p>
            <a:pPr marL="342900" indent="-342900">
              <a:buFont typeface="+mj-lt"/>
              <a:buAutoNum type="arabicPeriod" startAt="6"/>
            </a:pPr>
            <a:r>
              <a:rPr lang="pl-PL" dirty="0"/>
              <a:t>Poprawność wypełnienia złożonego wniosku</a:t>
            </a:r>
          </a:p>
          <a:p>
            <a:pPr marL="342900" indent="-342900">
              <a:buFont typeface="+mj-lt"/>
              <a:buAutoNum type="arabicPeriod" startAt="6"/>
            </a:pPr>
            <a:r>
              <a:rPr lang="pl-PL" dirty="0"/>
              <a:t>Zgodność z limitami dla określonych kategorii kosztów</a:t>
            </a:r>
          </a:p>
          <a:p>
            <a:pPr marL="342900" indent="-342900">
              <a:buFont typeface="+mj-lt"/>
              <a:buAutoNum type="arabicPeriod" startAt="6"/>
            </a:pPr>
            <a:r>
              <a:rPr lang="pl-PL" dirty="0"/>
              <a:t>Realizacja projektu partnerskiego</a:t>
            </a:r>
          </a:p>
          <a:p>
            <a:pPr marL="342900" indent="-342900">
              <a:buFont typeface="+mj-lt"/>
              <a:buAutoNum type="arabicPeriod" startAt="6"/>
            </a:pPr>
            <a:r>
              <a:rPr lang="pl-PL" dirty="0"/>
              <a:t>Niepodleganie wykluczeniu z możliwości otrzymania dofinansowania ze środków UE</a:t>
            </a:r>
          </a:p>
          <a:p>
            <a:pPr marL="342900" indent="-342900">
              <a:buFont typeface="+mj-lt"/>
              <a:buAutoNum type="arabicPeriod" startAt="6"/>
            </a:pPr>
            <a:r>
              <a:rPr lang="pl-PL" dirty="0"/>
              <a:t> Wnioskodawca nie podlega wykluczeniu z ubiegania się o </a:t>
            </a:r>
            <a:r>
              <a:rPr lang="pl-PL" dirty="0" err="1"/>
              <a:t>dofiansowanie</a:t>
            </a:r>
            <a:r>
              <a:rPr lang="pl-PL" dirty="0"/>
              <a:t> z powodu obowiązywania dyskryminujących aktów prawa miejscowego </a:t>
            </a:r>
          </a:p>
          <a:p>
            <a:pPr marL="342900" indent="-342900">
              <a:buFont typeface="+mj-lt"/>
              <a:buAutoNum type="arabicPeriod" startAt="6"/>
            </a:pPr>
            <a:r>
              <a:rPr lang="pl-PL" dirty="0"/>
              <a:t>Zgodność z przepisami art. 63 ust. 6 i art. 73 ust. 2 lit. f) i h) Rozporządzenia Parlamentu Europejskiego i Rady (UE) nr 2021/1060 z dnia 24 czerwca 2021 r.</a:t>
            </a:r>
          </a:p>
          <a:p>
            <a:pPr marL="342900" indent="-342900">
              <a:buFont typeface="+mj-lt"/>
              <a:buAutoNum type="arabicPeriod" startAt="6"/>
            </a:pPr>
            <a:r>
              <a:rPr lang="pl-PL" dirty="0"/>
              <a:t> Zakaz podwójnego finansowania</a:t>
            </a:r>
          </a:p>
          <a:p>
            <a:pPr marL="342900" indent="-342900">
              <a:buFont typeface="+mj-lt"/>
              <a:buAutoNum type="arabicPeriod" startAt="6"/>
            </a:pPr>
            <a:r>
              <a:rPr lang="pl-PL" dirty="0"/>
              <a:t> Kwalifikowalność wydatków w ramach projektu</a:t>
            </a:r>
          </a:p>
          <a:p>
            <a:pPr marL="342900" indent="-342900">
              <a:buFont typeface="+mj-lt"/>
              <a:buAutoNum type="arabicPeriod" startAt="6"/>
            </a:pPr>
            <a:r>
              <a:rPr lang="pl-PL" dirty="0"/>
              <a:t> Zgodność z regulaminem wyboru projektów </a:t>
            </a:r>
          </a:p>
          <a:p>
            <a:pPr marL="342900" indent="-342900">
              <a:buFont typeface="+mj-lt"/>
              <a:buAutoNum type="arabicPeriod" startAt="6"/>
            </a:pPr>
            <a:r>
              <a:rPr lang="pl-PL" dirty="0"/>
              <a:t> Miejsce realizacji projektu </a:t>
            </a:r>
          </a:p>
          <a:p>
            <a:pPr marL="342900" indent="-342900">
              <a:buFont typeface="+mj-lt"/>
              <a:buAutoNum type="arabicPeriod" startAt="6"/>
            </a:pPr>
            <a:r>
              <a:rPr lang="pl-PL" dirty="0"/>
              <a:t> Zgodność projektu z polityką ochrony środowiska</a:t>
            </a:r>
          </a:p>
          <a:p>
            <a:pPr marL="342900" indent="-342900">
              <a:buFont typeface="+mj-lt"/>
              <a:buAutoNum type="arabicPeriod" startAt="6"/>
            </a:pPr>
            <a:r>
              <a:rPr lang="pl-PL" dirty="0"/>
              <a:t> Odporność infrastruktury na zmiany klimatu</a:t>
            </a:r>
          </a:p>
          <a:p>
            <a:pPr marL="342900" indent="-342900">
              <a:buFont typeface="+mj-lt"/>
              <a:buAutoNum type="arabicPeriod" startAt="6"/>
            </a:pPr>
            <a:r>
              <a:rPr lang="pl-PL" dirty="0"/>
              <a:t> Wnioskodawca wybrał wszystkie wskaźniki obligatoryjne dla danego typu projektu</a:t>
            </a:r>
          </a:p>
          <a:p>
            <a:pPr marL="342900" indent="-342900">
              <a:buFont typeface="+mj-lt"/>
              <a:buAutoNum type="arabicPeriod" startAt="6"/>
            </a:pPr>
            <a:r>
              <a:rPr lang="pl-PL" dirty="0"/>
              <a:t> Ocena poprawności przyjętych założeń we wniosku pod kątem występowania pomocy publicznej</a:t>
            </a:r>
          </a:p>
          <a:p>
            <a:pPr marL="342900" indent="-342900">
              <a:buFont typeface="+mj-lt"/>
              <a:buAutoNum type="arabicPeriod" startAt="6"/>
            </a:pPr>
            <a:r>
              <a:rPr lang="pl-PL" dirty="0"/>
              <a:t> Zgodność projektu z zasadą zrównoważonego rozwoju i DNSH </a:t>
            </a:r>
          </a:p>
          <a:p>
            <a:pPr marL="342900" indent="-342900">
              <a:buFont typeface="+mj-lt"/>
              <a:buAutoNum type="arabicPeriod" startAt="6"/>
            </a:pPr>
            <a:r>
              <a:rPr lang="pl-PL" dirty="0"/>
              <a:t> Zgodność projektu z zasadą równości szans i niedyskryminacji, w tym dostępności dla osób z niepełnosprawnościami </a:t>
            </a:r>
          </a:p>
          <a:p>
            <a:pPr marL="342900" indent="-342900">
              <a:buFont typeface="+mj-lt"/>
              <a:buAutoNum type="arabicPeriod" startAt="6"/>
            </a:pPr>
            <a:r>
              <a:rPr lang="pl-PL" dirty="0"/>
              <a:t> Zgodność projektu z Kartą Praw Podstawowych Unii Europejskiej</a:t>
            </a:r>
          </a:p>
          <a:p>
            <a:pPr marL="342900" indent="-342900">
              <a:buFont typeface="+mj-lt"/>
              <a:buAutoNum type="arabicPeriod" startAt="6"/>
            </a:pPr>
            <a:r>
              <a:rPr lang="pl-PL" dirty="0"/>
              <a:t> Zgodność projektu z Konwencją o Prawach Osób Niepełnosprawnych</a:t>
            </a:r>
          </a:p>
          <a:p>
            <a:pPr marL="342900" indent="-342900">
              <a:buFont typeface="+mj-lt"/>
              <a:buAutoNum type="arabicPeriod" startAt="6"/>
            </a:pPr>
            <a:r>
              <a:rPr lang="pl-PL" dirty="0"/>
              <a:t> Zgodność projektu z zasadą równości kobiet i mężczyzn</a:t>
            </a:r>
          </a:p>
          <a:p>
            <a:pPr marL="342900" indent="-342900">
              <a:buFont typeface="+mj-lt"/>
              <a:buAutoNum type="arabicPeriod" startAt="6"/>
            </a:pPr>
            <a:r>
              <a:rPr lang="pl-PL" dirty="0"/>
              <a:t> Harmonogram realizacji projektu</a:t>
            </a:r>
          </a:p>
          <a:p>
            <a:pPr marL="342900" indent="-342900">
              <a:buFont typeface="+mj-lt"/>
              <a:buAutoNum type="arabicPeriod" startAt="6"/>
            </a:pPr>
            <a:r>
              <a:rPr lang="pl-PL" dirty="0"/>
              <a:t> Okres realizacji projektu</a:t>
            </a:r>
          </a:p>
          <a:p>
            <a:pPr marL="342900" indent="-342900">
              <a:buFont typeface="+mj-lt"/>
              <a:buAutoNum type="arabicPeriod" startAt="6"/>
            </a:pPr>
            <a:endParaRPr lang="pl-PL" sz="2000" dirty="0"/>
          </a:p>
          <a:p>
            <a:endParaRPr lang="pl-PL" u="sng" dirty="0"/>
          </a:p>
          <a:p>
            <a:endParaRPr lang="pl-PL" dirty="0"/>
          </a:p>
          <a:p>
            <a:pPr marL="342900" indent="-342900">
              <a:buFont typeface="+mj-lt"/>
              <a:buAutoNum type="arabicPeriod" startAt="6"/>
            </a:pPr>
            <a:endParaRPr lang="pl-PL" dirty="0"/>
          </a:p>
        </p:txBody>
      </p:sp>
    </p:spTree>
    <p:extLst>
      <p:ext uri="{BB962C8B-B14F-4D97-AF65-F5344CB8AC3E}">
        <p14:creationId xmlns:p14="http://schemas.microsoft.com/office/powerpoint/2010/main" val="1642770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a:extLst>
              <a:ext uri="{FF2B5EF4-FFF2-40B4-BE49-F238E27FC236}">
                <a16:creationId xmlns:a16="http://schemas.microsoft.com/office/drawing/2014/main" id="{8F0FB7BE-2A8D-D696-2894-E3042FB1DBC8}"/>
              </a:ext>
            </a:extLst>
          </p:cNvPr>
          <p:cNvSpPr txBox="1"/>
          <p:nvPr/>
        </p:nvSpPr>
        <p:spPr>
          <a:xfrm>
            <a:off x="665386" y="1403573"/>
            <a:ext cx="8352928" cy="3785652"/>
          </a:xfrm>
          <a:prstGeom prst="rect">
            <a:avLst/>
          </a:prstGeom>
          <a:noFill/>
        </p:spPr>
        <p:txBody>
          <a:bodyPr wrap="square">
            <a:spAutoFit/>
          </a:bodyPr>
          <a:lstStyle/>
          <a:p>
            <a:r>
              <a:rPr lang="pl-PL" sz="2000" u="sng" dirty="0"/>
              <a:t>Kryteria merytoryczne ogólne bez możliwości korekty:</a:t>
            </a:r>
          </a:p>
          <a:p>
            <a:endParaRPr lang="pl-PL" sz="2000" u="sng" dirty="0"/>
          </a:p>
          <a:p>
            <a:pPr marL="342900" indent="-342900">
              <a:buFont typeface="+mj-lt"/>
              <a:buAutoNum type="arabicPeriod"/>
            </a:pPr>
            <a:r>
              <a:rPr lang="pl-PL" sz="2000" dirty="0"/>
              <a:t>Przedsiębiorstwo w trudnej sytuacji</a:t>
            </a:r>
          </a:p>
          <a:p>
            <a:pPr marL="342900" indent="-342900">
              <a:buFont typeface="+mj-lt"/>
              <a:buAutoNum type="arabicPeriod"/>
            </a:pPr>
            <a:r>
              <a:rPr lang="pl-PL" sz="2000" dirty="0"/>
              <a:t>Sytuacja finansowa Wnioskodawcy / Partnera oraz źródła finansowania projektu</a:t>
            </a:r>
          </a:p>
          <a:p>
            <a:pPr marL="342900" indent="-342900">
              <a:buFont typeface="+mj-lt"/>
              <a:buAutoNum type="arabicPeriod"/>
            </a:pPr>
            <a:r>
              <a:rPr lang="pl-PL" sz="2000" dirty="0"/>
              <a:t>Zasadność i adekwatność wydatków</a:t>
            </a:r>
          </a:p>
          <a:p>
            <a:pPr marL="342900" indent="-342900">
              <a:buFont typeface="+mj-lt"/>
              <a:buAutoNum type="arabicPeriod"/>
            </a:pPr>
            <a:r>
              <a:rPr lang="pl-PL" sz="2000" dirty="0"/>
              <a:t>Struktura organizacyjna/ potencjał administracyjny/instytucjonalny</a:t>
            </a:r>
          </a:p>
          <a:p>
            <a:pPr marL="342900" indent="-342900">
              <a:buFont typeface="+mj-lt"/>
              <a:buAutoNum type="arabicPeriod"/>
            </a:pPr>
            <a:r>
              <a:rPr lang="pl-PL" sz="2000" dirty="0"/>
              <a:t>Analiza opcji (rozwiązań alternatywnych) realizacji projektu </a:t>
            </a:r>
          </a:p>
          <a:p>
            <a:pPr marL="342900" indent="-342900">
              <a:buFont typeface="+mj-lt"/>
              <a:buAutoNum type="arabicPeriod"/>
            </a:pPr>
            <a:r>
              <a:rPr lang="pl-PL" sz="2000" dirty="0"/>
              <a:t>Poprawność analizy finansowej projektu </a:t>
            </a:r>
          </a:p>
          <a:p>
            <a:pPr marL="342900" indent="-342900">
              <a:buFont typeface="+mj-lt"/>
              <a:buAutoNum type="arabicPeriod"/>
            </a:pPr>
            <a:r>
              <a:rPr lang="pl-PL" sz="2000" dirty="0"/>
              <a:t>Efektywność ekonomiczno-społeczna projektu</a:t>
            </a:r>
          </a:p>
          <a:p>
            <a:pPr marL="342900" indent="-342900">
              <a:buFont typeface="+mj-lt"/>
              <a:buAutoNum type="arabicPeriod"/>
            </a:pPr>
            <a:r>
              <a:rPr lang="pl-PL" sz="2000" dirty="0"/>
              <a:t>Zachowanie trwałości finansowej </a:t>
            </a:r>
          </a:p>
          <a:p>
            <a:pPr marL="342900" indent="-342900">
              <a:buFont typeface="+mj-lt"/>
              <a:buAutoNum type="arabicPeriod"/>
            </a:pPr>
            <a:r>
              <a:rPr lang="pl-PL" sz="2000" dirty="0"/>
              <a:t>Zagrożenia realizacji projektu</a:t>
            </a:r>
          </a:p>
        </p:txBody>
      </p:sp>
      <p:sp>
        <p:nvSpPr>
          <p:cNvPr id="10" name="Tytuł 6">
            <a:extLst>
              <a:ext uri="{FF2B5EF4-FFF2-40B4-BE49-F238E27FC236}">
                <a16:creationId xmlns:a16="http://schemas.microsoft.com/office/drawing/2014/main" id="{35D853CB-FBE6-EC26-4CF1-AC4881C22BA5}"/>
              </a:ext>
            </a:extLst>
          </p:cNvPr>
          <p:cNvSpPr txBox="1">
            <a:spLocks/>
          </p:cNvSpPr>
          <p:nvPr/>
        </p:nvSpPr>
        <p:spPr>
          <a:xfrm>
            <a:off x="1385466" y="236"/>
            <a:ext cx="7632848" cy="647753"/>
          </a:xfrm>
          <a:prstGeom prst="bevel">
            <a:avLst/>
          </a:prstGeom>
          <a:ln w="6350" cap="flat" cmpd="sng" algn="ctr">
            <a:noFill/>
            <a:prstDash val="solid"/>
            <a:miter lim="800000"/>
          </a:ln>
          <a:scene3d>
            <a:camera prst="obliqueBottomLeft"/>
            <a:lightRig rig="threePt" dir="t"/>
          </a:scene3d>
        </p:spPr>
        <p:style>
          <a:lnRef idx="1">
            <a:schemeClr val="accent2"/>
          </a:lnRef>
          <a:fillRef idx="2">
            <a:schemeClr val="accent2"/>
          </a:fillRef>
          <a:effectRef idx="1">
            <a:schemeClr val="accent2"/>
          </a:effectRef>
          <a:fontRef idx="minor">
            <a:schemeClr val="dk1"/>
          </a:fontRef>
        </p:style>
        <p:txBody>
          <a:bodyPr vert="horz" lIns="0" tIns="0" rIns="0" bIns="0" rtlCol="0" anchor="t" anchorCtr="0">
            <a:normAutofit/>
          </a:bodyPr>
          <a:lstStyle>
            <a:lvl1pPr algn="l" defTabSz="1007886" rtl="0" eaLnBrk="1" latinLnBrk="0" hangingPunct="1">
              <a:lnSpc>
                <a:spcPts val="3600"/>
              </a:lnSpc>
              <a:spcBef>
                <a:spcPct val="0"/>
              </a:spcBef>
              <a:buNone/>
              <a:defRPr sz="2800" b="1"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pl-PL"/>
              <a:t>KRYTERIA FORMALNE I MERYTORYCZNE ogólne</a:t>
            </a:r>
            <a:endParaRPr lang="pl-PL" dirty="0"/>
          </a:p>
        </p:txBody>
      </p:sp>
    </p:spTree>
    <p:extLst>
      <p:ext uri="{BB962C8B-B14F-4D97-AF65-F5344CB8AC3E}">
        <p14:creationId xmlns:p14="http://schemas.microsoft.com/office/powerpoint/2010/main" val="512420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6">
            <a:extLst>
              <a:ext uri="{FF2B5EF4-FFF2-40B4-BE49-F238E27FC236}">
                <a16:creationId xmlns:a16="http://schemas.microsoft.com/office/drawing/2014/main" id="{B495F171-74F1-911D-33FB-EA93C53FC332}"/>
              </a:ext>
            </a:extLst>
          </p:cNvPr>
          <p:cNvSpPr>
            <a:spLocks noGrp="1"/>
          </p:cNvSpPr>
          <p:nvPr>
            <p:ph type="title"/>
          </p:nvPr>
        </p:nvSpPr>
        <p:spPr>
          <a:xfrm>
            <a:off x="1385466" y="179437"/>
            <a:ext cx="7632848" cy="647753"/>
          </a:xfrm>
          <a:prstGeom prst="bevel">
            <a:avLst/>
          </a:prstGeom>
          <a:ln>
            <a:noFill/>
          </a:ln>
          <a:scene3d>
            <a:camera prst="obliqueBottomLeft"/>
            <a:lightRig rig="threePt" dir="t"/>
          </a:scene3d>
        </p:spPr>
        <p:style>
          <a:lnRef idx="1">
            <a:schemeClr val="accent2"/>
          </a:lnRef>
          <a:fillRef idx="2">
            <a:schemeClr val="accent2"/>
          </a:fillRef>
          <a:effectRef idx="1">
            <a:schemeClr val="accent2"/>
          </a:effectRef>
          <a:fontRef idx="minor">
            <a:schemeClr val="dk1"/>
          </a:fontRef>
        </p:style>
        <p:txBody>
          <a:bodyPr>
            <a:normAutofit fontScale="90000"/>
          </a:bodyPr>
          <a:lstStyle/>
          <a:p>
            <a:pPr algn="ctr"/>
            <a:r>
              <a:rPr lang="pl-PL" b="1" dirty="0"/>
              <a:t>KRYTERIA specyficzne FORMALNE I MERYTORYCZNE</a:t>
            </a:r>
          </a:p>
        </p:txBody>
      </p:sp>
      <p:sp>
        <p:nvSpPr>
          <p:cNvPr id="9" name="pole tekstowe 8">
            <a:extLst>
              <a:ext uri="{FF2B5EF4-FFF2-40B4-BE49-F238E27FC236}">
                <a16:creationId xmlns:a16="http://schemas.microsoft.com/office/drawing/2014/main" id="{3EC59CD5-8A68-86E2-3FE5-4DC0303EDE32}"/>
              </a:ext>
            </a:extLst>
          </p:cNvPr>
          <p:cNvSpPr txBox="1"/>
          <p:nvPr/>
        </p:nvSpPr>
        <p:spPr>
          <a:xfrm>
            <a:off x="593378" y="971525"/>
            <a:ext cx="9505056" cy="7078861"/>
          </a:xfrm>
          <a:prstGeom prst="rect">
            <a:avLst/>
          </a:prstGeom>
          <a:noFill/>
        </p:spPr>
        <p:txBody>
          <a:bodyPr wrap="square" rtlCol="0">
            <a:spAutoFit/>
          </a:bodyPr>
          <a:lstStyle/>
          <a:p>
            <a:r>
              <a:rPr lang="pl-PL" sz="2000" dirty="0"/>
              <a:t>Kryteria specyficzne formalne i merytoryczne dla działania 9.4 zatwierdzone </a:t>
            </a:r>
            <a:r>
              <a:rPr lang="pl-PL" sz="2000"/>
              <a:t>Uchwałą </a:t>
            </a:r>
          </a:p>
          <a:p>
            <a:r>
              <a:rPr lang="pl-PL" sz="2000"/>
              <a:t>nr </a:t>
            </a:r>
            <a:r>
              <a:rPr lang="pl-PL" sz="2000" dirty="0"/>
              <a:t>15. Komitetu Monitorującego FEDS 2021-2027 z dnia 28 kwietnia 2023r., zamieszczone na stronie internetowej: </a:t>
            </a:r>
          </a:p>
          <a:p>
            <a:endParaRPr lang="pl-PL" sz="2000" dirty="0"/>
          </a:p>
          <a:p>
            <a:r>
              <a:rPr lang="pl-PL" sz="2000" dirty="0">
                <a:hlinkClick r:id="rId2"/>
              </a:rPr>
              <a:t>https://rpo.dolnyslask.pl/wp-content/uploads/2023/05/za%C5%82.-do-Uchwa%C5%82y-KM-15-Kryteria-dz.-9.4-Inwestycje-M%C5%9AP-FST.pdf</a:t>
            </a:r>
            <a:endParaRPr lang="pl-PL" sz="2000" dirty="0"/>
          </a:p>
          <a:p>
            <a:endParaRPr lang="pl-PL" sz="2000" dirty="0"/>
          </a:p>
          <a:p>
            <a:endParaRPr lang="pl-PL" sz="2000" dirty="0"/>
          </a:p>
          <a:p>
            <a:r>
              <a:rPr lang="pl-PL" sz="2000" u="sng" dirty="0"/>
              <a:t>Kryteria formalne specyficzne bez możliwości korekty:</a:t>
            </a:r>
          </a:p>
          <a:p>
            <a:endParaRPr lang="pl-PL" sz="2000" dirty="0"/>
          </a:p>
          <a:p>
            <a:pPr marL="342900" indent="-342900">
              <a:buFont typeface="+mj-lt"/>
              <a:buAutoNum type="arabicPeriod"/>
            </a:pPr>
            <a:r>
              <a:rPr lang="pl-PL" sz="2000" dirty="0"/>
              <a:t>Czy jeden wnioskodawca złożył jeden wniosek? </a:t>
            </a:r>
          </a:p>
          <a:p>
            <a:endParaRPr lang="pl-PL" sz="2000" dirty="0"/>
          </a:p>
          <a:p>
            <a:r>
              <a:rPr lang="pl-PL" sz="2000" u="sng" dirty="0"/>
              <a:t>Kryteria formalne specyficzne z możliwością korekty:</a:t>
            </a:r>
          </a:p>
          <a:p>
            <a:endParaRPr lang="pl-PL" sz="2000" u="sng" dirty="0"/>
          </a:p>
          <a:p>
            <a:pPr marL="342900" indent="-342900">
              <a:buFont typeface="+mj-lt"/>
              <a:buAutoNum type="arabicPeriod"/>
            </a:pPr>
            <a:r>
              <a:rPr lang="pl-PL" sz="2000" dirty="0"/>
              <a:t>Czy projekt jest ściśle powiązany z celami transformacji subregionu?</a:t>
            </a:r>
          </a:p>
          <a:p>
            <a:pPr marL="342900" indent="-342900">
              <a:buFont typeface="+mj-lt"/>
              <a:buAutoNum type="arabicPeriod"/>
            </a:pPr>
            <a:endParaRPr lang="pl-PL" sz="2000" u="sng" dirty="0"/>
          </a:p>
          <a:p>
            <a:r>
              <a:rPr lang="pl-PL" sz="2000" u="sng" dirty="0"/>
              <a:t>Kryteria merytoryczne specyficzne z możliwością korekty:</a:t>
            </a:r>
          </a:p>
          <a:p>
            <a:endParaRPr lang="pl-PL" sz="2000" dirty="0"/>
          </a:p>
          <a:p>
            <a:pPr marL="342900" indent="-342900">
              <a:buFont typeface="+mj-lt"/>
              <a:buAutoNum type="arabicPeriod"/>
            </a:pPr>
            <a:r>
              <a:rPr lang="pl-PL" sz="2000" dirty="0"/>
              <a:t>Rekomendacja wsparcia </a:t>
            </a:r>
          </a:p>
          <a:p>
            <a:pPr marL="342900" indent="-342900">
              <a:buFont typeface="+mj-lt"/>
              <a:buAutoNum type="arabicPeriod"/>
            </a:pPr>
            <a:endParaRPr lang="pl-PL" sz="2000" u="sng" dirty="0"/>
          </a:p>
          <a:p>
            <a:pPr marL="342900" indent="-342900">
              <a:buFont typeface="+mj-lt"/>
              <a:buAutoNum type="arabicPeriod"/>
            </a:pPr>
            <a:endParaRPr lang="pl-PL" sz="1800" u="sng" dirty="0"/>
          </a:p>
          <a:p>
            <a:endParaRPr lang="pl-PL" dirty="0"/>
          </a:p>
          <a:p>
            <a:endParaRPr lang="pl-PL" dirty="0"/>
          </a:p>
        </p:txBody>
      </p:sp>
    </p:spTree>
    <p:extLst>
      <p:ext uri="{BB962C8B-B14F-4D97-AF65-F5344CB8AC3E}">
        <p14:creationId xmlns:p14="http://schemas.microsoft.com/office/powerpoint/2010/main" val="1475470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6">
            <a:extLst>
              <a:ext uri="{FF2B5EF4-FFF2-40B4-BE49-F238E27FC236}">
                <a16:creationId xmlns:a16="http://schemas.microsoft.com/office/drawing/2014/main" id="{578016EA-0B3D-9130-A07D-D114A7A8681C}"/>
              </a:ext>
            </a:extLst>
          </p:cNvPr>
          <p:cNvSpPr txBox="1">
            <a:spLocks/>
          </p:cNvSpPr>
          <p:nvPr/>
        </p:nvSpPr>
        <p:spPr>
          <a:xfrm>
            <a:off x="1385466" y="179437"/>
            <a:ext cx="7632848" cy="647753"/>
          </a:xfrm>
          <a:prstGeom prst="bevel">
            <a:avLst/>
          </a:prstGeom>
          <a:ln w="6350" cap="flat" cmpd="sng" algn="ctr">
            <a:noFill/>
            <a:prstDash val="solid"/>
            <a:miter lim="800000"/>
          </a:ln>
          <a:scene3d>
            <a:camera prst="obliqueBottomLeft"/>
            <a:lightRig rig="threePt" dir="t"/>
          </a:scene3d>
        </p:spPr>
        <p:style>
          <a:lnRef idx="1">
            <a:schemeClr val="accent2"/>
          </a:lnRef>
          <a:fillRef idx="2">
            <a:schemeClr val="accent2"/>
          </a:fillRef>
          <a:effectRef idx="1">
            <a:schemeClr val="accent2"/>
          </a:effectRef>
          <a:fontRef idx="minor">
            <a:schemeClr val="dk1"/>
          </a:fontRef>
        </p:style>
        <p:txBody>
          <a:bodyPr vert="horz" lIns="0" tIns="0" rIns="0" bIns="0" rtlCol="0" anchor="t" anchorCtr="0">
            <a:normAutofit fontScale="97500"/>
          </a:bodyPr>
          <a:lstStyle>
            <a:lvl1pPr algn="l" defTabSz="1007886" rtl="0" eaLnBrk="1" latinLnBrk="0" hangingPunct="1">
              <a:lnSpc>
                <a:spcPts val="3600"/>
              </a:lnSpc>
              <a:spcBef>
                <a:spcPct val="0"/>
              </a:spcBef>
              <a:buNone/>
              <a:defRPr sz="2800" b="1"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pl-PL"/>
              <a:t>KRYTERIA specyficzne FORMALNE I MERYTORYCZNE</a:t>
            </a:r>
            <a:endParaRPr lang="pl-PL" dirty="0"/>
          </a:p>
        </p:txBody>
      </p:sp>
      <p:sp>
        <p:nvSpPr>
          <p:cNvPr id="5" name="pole tekstowe 4">
            <a:extLst>
              <a:ext uri="{FF2B5EF4-FFF2-40B4-BE49-F238E27FC236}">
                <a16:creationId xmlns:a16="http://schemas.microsoft.com/office/drawing/2014/main" id="{477F16F6-0777-DFC0-595C-B5BA29755C20}"/>
              </a:ext>
            </a:extLst>
          </p:cNvPr>
          <p:cNvSpPr txBox="1"/>
          <p:nvPr/>
        </p:nvSpPr>
        <p:spPr>
          <a:xfrm>
            <a:off x="1169442" y="1763613"/>
            <a:ext cx="8856984" cy="3970318"/>
          </a:xfrm>
          <a:prstGeom prst="rect">
            <a:avLst/>
          </a:prstGeom>
          <a:noFill/>
        </p:spPr>
        <p:txBody>
          <a:bodyPr wrap="square" rtlCol="0">
            <a:spAutoFit/>
          </a:bodyPr>
          <a:lstStyle/>
          <a:p>
            <a:pPr algn="ctr"/>
            <a:r>
              <a:rPr lang="pl-PL" b="1" dirty="0"/>
              <a:t>Kryteria premiujące – Kryteria bez możliwości korekty</a:t>
            </a:r>
          </a:p>
          <a:p>
            <a:pPr algn="ctr"/>
            <a:endParaRPr lang="pl-PL" dirty="0"/>
          </a:p>
          <a:p>
            <a:pPr marL="342900" indent="-342900" algn="ctr">
              <a:buAutoNum type="arabicPeriod"/>
            </a:pPr>
            <a:r>
              <a:rPr lang="pl-PL" dirty="0"/>
              <a:t>Przeciwdziałanie zmianom klimatu (</a:t>
            </a:r>
            <a:r>
              <a:rPr lang="pl-PL" dirty="0" err="1"/>
              <a:t>ekoinnowacje</a:t>
            </a:r>
            <a:r>
              <a:rPr lang="pl-PL" dirty="0"/>
              <a:t>) </a:t>
            </a:r>
            <a:r>
              <a:rPr lang="pl-PL" dirty="0">
                <a:solidFill>
                  <a:srgbClr val="FF0000"/>
                </a:solidFill>
              </a:rPr>
              <a:t>– pierwsze kryterium rozstrzygające</a:t>
            </a:r>
          </a:p>
          <a:p>
            <a:pPr marL="342900" indent="-342900" algn="ctr">
              <a:buAutoNum type="arabicPeriod"/>
            </a:pPr>
            <a:endParaRPr lang="pl-PL" dirty="0"/>
          </a:p>
          <a:p>
            <a:pPr marL="342900" indent="-342900" algn="ctr">
              <a:buFontTx/>
              <a:buAutoNum type="arabicPeriod"/>
            </a:pPr>
            <a:r>
              <a:rPr lang="pl-PL" dirty="0"/>
              <a:t>Wzrost zatrudnienia w wyniku realizacji projektu </a:t>
            </a:r>
            <a:r>
              <a:rPr lang="pl-PL" dirty="0">
                <a:solidFill>
                  <a:srgbClr val="FF0000"/>
                </a:solidFill>
              </a:rPr>
              <a:t>– drugie kryterium rozstrzygające</a:t>
            </a:r>
          </a:p>
          <a:p>
            <a:pPr marL="342900" indent="-342900" algn="ctr">
              <a:buFontTx/>
              <a:buAutoNum type="arabicPeriod"/>
            </a:pPr>
            <a:endParaRPr lang="pl-PL" dirty="0"/>
          </a:p>
          <a:p>
            <a:pPr marL="342900" indent="-342900" algn="ctr">
              <a:buAutoNum type="arabicPeriod"/>
            </a:pPr>
            <a:r>
              <a:rPr lang="pl-PL" dirty="0"/>
              <a:t>Lokalizacja wnioskodawcy </a:t>
            </a:r>
          </a:p>
          <a:p>
            <a:pPr marL="342900" indent="-342900" algn="ctr">
              <a:buAutoNum type="arabicPeriod"/>
            </a:pPr>
            <a:endParaRPr lang="pl-PL" dirty="0"/>
          </a:p>
          <a:p>
            <a:pPr marL="342900" indent="-342900" algn="ctr">
              <a:buAutoNum type="arabicPeriod"/>
            </a:pPr>
            <a:r>
              <a:rPr lang="pl-PL" dirty="0"/>
              <a:t>Wprowadzenie innowacji produktowej i/lub procesowej (nowego produktu lub usługi)</a:t>
            </a:r>
          </a:p>
          <a:p>
            <a:pPr algn="ctr"/>
            <a:r>
              <a:rPr lang="pl-PL" dirty="0"/>
              <a:t> </a:t>
            </a:r>
          </a:p>
          <a:p>
            <a:pPr marL="342900" indent="-342900" algn="ctr">
              <a:buFont typeface="+mj-lt"/>
              <a:buAutoNum type="arabicPeriod" startAt="5"/>
            </a:pPr>
            <a:r>
              <a:rPr lang="pl-PL" dirty="0"/>
              <a:t>Zgodność zakresu projektu z regionalną strategią inteligentnej specjalizacji </a:t>
            </a:r>
          </a:p>
          <a:p>
            <a:pPr marL="342900" indent="-342900" algn="ctr">
              <a:buAutoNum type="arabicPeriod" startAt="5"/>
            </a:pPr>
            <a:endParaRPr lang="pl-PL" dirty="0"/>
          </a:p>
          <a:p>
            <a:pPr marL="342900" indent="-342900" algn="ctr">
              <a:buAutoNum type="arabicPeriod" startAt="5"/>
            </a:pPr>
            <a:r>
              <a:rPr lang="pl-PL" dirty="0"/>
              <a:t>Zgodność projektu z listą projektów określonych w załączniku do Terytorialnego Planu Sprawiedliwej Transformacji (TPST) </a:t>
            </a:r>
          </a:p>
        </p:txBody>
      </p:sp>
    </p:spTree>
    <p:extLst>
      <p:ext uri="{BB962C8B-B14F-4D97-AF65-F5344CB8AC3E}">
        <p14:creationId xmlns:p14="http://schemas.microsoft.com/office/powerpoint/2010/main" val="590339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a:extLst>
              <a:ext uri="{FF2B5EF4-FFF2-40B4-BE49-F238E27FC236}">
                <a16:creationId xmlns:a16="http://schemas.microsoft.com/office/drawing/2014/main" id="{0CD17717-5751-F730-50BD-CBB39F57635A}"/>
              </a:ext>
            </a:extLst>
          </p:cNvPr>
          <p:cNvSpPr>
            <a:spLocks noGrp="1"/>
          </p:cNvSpPr>
          <p:nvPr>
            <p:ph type="title"/>
          </p:nvPr>
        </p:nvSpPr>
        <p:spPr>
          <a:xfrm>
            <a:off x="1313458" y="268881"/>
            <a:ext cx="7632848" cy="4143041"/>
          </a:xfrm>
        </p:spPr>
        <p:txBody>
          <a:bodyPr>
            <a:normAutofit fontScale="90000"/>
          </a:bodyPr>
          <a:lstStyle/>
          <a:p>
            <a:pPr algn="ctr"/>
            <a:br>
              <a:rPr lang="pl-PL" sz="2700" dirty="0">
                <a:latin typeface="Arial" panose="020B0604020202020204" pitchFamily="34" charset="0"/>
                <a:cs typeface="Arial" panose="020B0604020202020204" pitchFamily="34" charset="0"/>
              </a:rPr>
            </a:br>
            <a:r>
              <a:rPr lang="pl-PL" sz="2700" dirty="0">
                <a:latin typeface="Arial" panose="020B0604020202020204" pitchFamily="34" charset="0"/>
                <a:cs typeface="Arial" panose="020B0604020202020204" pitchFamily="34" charset="0"/>
              </a:rPr>
              <a:t>Dolnośląska Instytucja Pośrednicząca </a:t>
            </a:r>
            <a:br>
              <a:rPr lang="pl-PL" sz="2700" dirty="0">
                <a:latin typeface="Arial" panose="020B0604020202020204" pitchFamily="34" charset="0"/>
                <a:cs typeface="Arial" panose="020B0604020202020204" pitchFamily="34" charset="0"/>
              </a:rPr>
            </a:br>
            <a:br>
              <a:rPr lang="pl-PL" sz="2700" dirty="0">
                <a:latin typeface="Arial" panose="020B0604020202020204" pitchFamily="34" charset="0"/>
                <a:cs typeface="Arial" panose="020B0604020202020204" pitchFamily="34" charset="0"/>
              </a:rPr>
            </a:br>
            <a:r>
              <a:rPr lang="pl-PL" sz="2700" dirty="0">
                <a:latin typeface="Arial" panose="020B0604020202020204" pitchFamily="34" charset="0"/>
                <a:cs typeface="Arial" panose="020B0604020202020204" pitchFamily="34" charset="0"/>
              </a:rPr>
              <a:t>ul. Eugeniusza Kwiatkowskiego 4 </a:t>
            </a:r>
            <a:br>
              <a:rPr lang="pl-PL" sz="2700" dirty="0">
                <a:latin typeface="Arial" panose="020B0604020202020204" pitchFamily="34" charset="0"/>
                <a:cs typeface="Arial" panose="020B0604020202020204" pitchFamily="34" charset="0"/>
              </a:rPr>
            </a:br>
            <a:r>
              <a:rPr lang="pl-PL" sz="2700" dirty="0">
                <a:latin typeface="Arial" panose="020B0604020202020204" pitchFamily="34" charset="0"/>
                <a:cs typeface="Arial" panose="020B0604020202020204" pitchFamily="34" charset="0"/>
              </a:rPr>
              <a:t> 52-407 Wrocław</a:t>
            </a:r>
            <a:br>
              <a:rPr lang="pl-PL" sz="2700" dirty="0">
                <a:latin typeface="Arial" panose="020B0604020202020204" pitchFamily="34" charset="0"/>
                <a:cs typeface="Arial" panose="020B0604020202020204" pitchFamily="34" charset="0"/>
              </a:rPr>
            </a:br>
            <a:br>
              <a:rPr lang="pl-PL" sz="2700" dirty="0">
                <a:latin typeface="Arial" panose="020B0604020202020204" pitchFamily="34" charset="0"/>
                <a:cs typeface="Arial" panose="020B0604020202020204" pitchFamily="34" charset="0"/>
              </a:rPr>
            </a:br>
            <a:r>
              <a:rPr lang="pl-PL" sz="2700" dirty="0">
                <a:latin typeface="Arial" panose="020B0604020202020204" pitchFamily="34" charset="0"/>
                <a:cs typeface="Arial" panose="020B0604020202020204" pitchFamily="34" charset="0"/>
              </a:rPr>
              <a:t>Filia w Świdnicy, Rynek 1, 58-100 Świdnica</a:t>
            </a:r>
            <a:br>
              <a:rPr lang="pl-PL" sz="2700" dirty="0">
                <a:latin typeface="Arial" panose="020B0604020202020204" pitchFamily="34" charset="0"/>
                <a:cs typeface="Arial" panose="020B0604020202020204" pitchFamily="34" charset="0"/>
              </a:rPr>
            </a:br>
            <a:br>
              <a:rPr lang="pl-PL" sz="2700" dirty="0">
                <a:solidFill>
                  <a:srgbClr val="000080"/>
                </a:solidFill>
                <a:effectLst/>
                <a:latin typeface="Arial" panose="020B0604020202020204" pitchFamily="34" charset="0"/>
                <a:cs typeface="Arial" panose="020B0604020202020204" pitchFamily="34" charset="0"/>
              </a:rPr>
            </a:br>
            <a:r>
              <a:rPr lang="pl-PL" sz="2700" dirty="0">
                <a:latin typeface="Arial" panose="020B0604020202020204" pitchFamily="34" charset="0"/>
                <a:cs typeface="Arial" panose="020B0604020202020204" pitchFamily="34" charset="0"/>
              </a:rPr>
              <a:t>www</a:t>
            </a:r>
            <a:r>
              <a:rPr lang="pl-PL" sz="2700" dirty="0">
                <a:solidFill>
                  <a:srgbClr val="000080"/>
                </a:solidFill>
                <a:effectLst/>
                <a:latin typeface="Arial" panose="020B0604020202020204" pitchFamily="34" charset="0"/>
                <a:cs typeface="Arial" panose="020B0604020202020204" pitchFamily="34" charset="0"/>
              </a:rPr>
              <a:t>.</a:t>
            </a:r>
            <a:r>
              <a:rPr lang="pl-PL" sz="2700" dirty="0">
                <a:latin typeface="Arial" panose="020B0604020202020204" pitchFamily="34" charset="0"/>
                <a:cs typeface="Arial" panose="020B0604020202020204" pitchFamily="34" charset="0"/>
              </a:rPr>
              <a:t>dip.dolnyslask.pl</a:t>
            </a:r>
            <a:br>
              <a:rPr lang="pl-PL" sz="2700" dirty="0">
                <a:effectLst/>
                <a:hlinkClick r:id="rId2"/>
              </a:rPr>
            </a:br>
            <a:br>
              <a:rPr lang="pl-PL" dirty="0"/>
            </a:br>
            <a:br>
              <a:rPr lang="pl-PL" dirty="0"/>
            </a:br>
            <a:endParaRPr lang="pl-PL" dirty="0"/>
          </a:p>
        </p:txBody>
      </p:sp>
      <p:pic>
        <p:nvPicPr>
          <p:cNvPr id="2" name="Obraz 1">
            <a:extLst>
              <a:ext uri="{FF2B5EF4-FFF2-40B4-BE49-F238E27FC236}">
                <a16:creationId xmlns:a16="http://schemas.microsoft.com/office/drawing/2014/main" id="{D931D479-C4F0-8409-1E2C-E8E5D4E579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5427" y="6338702"/>
            <a:ext cx="8712967" cy="922152"/>
          </a:xfrm>
          <a:prstGeom prst="rect">
            <a:avLst/>
          </a:prstGeom>
        </p:spPr>
      </p:pic>
      <p:sp>
        <p:nvSpPr>
          <p:cNvPr id="3" name="Tytuł 5">
            <a:extLst>
              <a:ext uri="{FF2B5EF4-FFF2-40B4-BE49-F238E27FC236}">
                <a16:creationId xmlns:a16="http://schemas.microsoft.com/office/drawing/2014/main" id="{7CF2AEF9-B6EC-7553-3AF2-127111C8ABCC}"/>
              </a:ext>
            </a:extLst>
          </p:cNvPr>
          <p:cNvSpPr txBox="1">
            <a:spLocks/>
          </p:cNvSpPr>
          <p:nvPr/>
        </p:nvSpPr>
        <p:spPr>
          <a:xfrm>
            <a:off x="809402" y="2699717"/>
            <a:ext cx="5328592" cy="1656184"/>
          </a:xfrm>
          <a:prstGeom prst="rect">
            <a:avLst/>
          </a:prstGeom>
        </p:spPr>
        <p:txBody>
          <a:bodyPr vert="horz" lIns="0" tIns="0" rIns="0" bIns="0" rtlCol="0" anchor="t" anchorCtr="0">
            <a:normAutofit fontScale="97500"/>
          </a:bodyPr>
          <a:lstStyle>
            <a:lvl1pPr algn="l" defTabSz="1007943" rtl="0" eaLnBrk="1" latinLnBrk="0" hangingPunct="1">
              <a:lnSpc>
                <a:spcPts val="3600"/>
              </a:lnSpc>
              <a:spcBef>
                <a:spcPct val="0"/>
              </a:spcBef>
              <a:buNone/>
              <a:defRPr sz="2800" b="1" kern="1200">
                <a:solidFill>
                  <a:schemeClr val="tx2"/>
                </a:solidFill>
                <a:latin typeface="Open Sans" pitchFamily="2" charset="0"/>
                <a:ea typeface="Open Sans" pitchFamily="2" charset="0"/>
                <a:cs typeface="Open Sans" pitchFamily="2" charset="0"/>
              </a:defRPr>
            </a:lvl1pPr>
          </a:lstStyle>
          <a:p>
            <a:pPr marL="0" marR="0" lvl="0" indent="0" algn="l" defTabSz="1007943" rtl="0" eaLnBrk="1" fontAlgn="auto" latinLnBrk="0" hangingPunct="1">
              <a:lnSpc>
                <a:spcPts val="3600"/>
              </a:lnSpc>
              <a:spcBef>
                <a:spcPct val="0"/>
              </a:spcBef>
              <a:spcAft>
                <a:spcPts val="0"/>
              </a:spcAft>
              <a:buClrTx/>
              <a:buSzTx/>
              <a:buFontTx/>
              <a:buNone/>
              <a:tabLst/>
              <a:defRPr/>
            </a:pPr>
            <a:endParaRPr kumimoji="0" lang="pl-PL" sz="15000" b="1" i="0" u="none" strike="noStrike" kern="1200" cap="none" spc="0" normalizeH="0" baseline="0" noProof="0" dirty="0">
              <a:ln>
                <a:noFill/>
              </a:ln>
              <a:solidFill>
                <a:srgbClr val="002073"/>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40869394"/>
      </p:ext>
    </p:extLst>
  </p:cSld>
  <p:clrMapOvr>
    <a:masterClrMapping/>
  </p:clrMapOvr>
</p:sld>
</file>

<file path=ppt/theme/theme1.xml><?xml version="1.0" encoding="utf-8"?>
<a:theme xmlns:a="http://schemas.openxmlformats.org/drawingml/2006/main" name="Motyw pakietu Office">
  <a:themeElements>
    <a:clrScheme name="Niestandardowy 8">
      <a:dk1>
        <a:srgbClr val="000000"/>
      </a:dk1>
      <a:lt1>
        <a:srgbClr val="FFFFFF"/>
      </a:lt1>
      <a:dk2>
        <a:srgbClr val="002073"/>
      </a:dk2>
      <a:lt2>
        <a:srgbClr val="FFFFFF"/>
      </a:lt2>
      <a:accent1>
        <a:srgbClr val="003399"/>
      </a:accent1>
      <a:accent2>
        <a:srgbClr val="A6D3FF"/>
      </a:accent2>
      <a:accent3>
        <a:srgbClr val="FFD618"/>
      </a:accent3>
      <a:accent4>
        <a:srgbClr val="0051B0"/>
      </a:accent4>
      <a:accent5>
        <a:srgbClr val="6BB1E2"/>
      </a:accent5>
      <a:accent6>
        <a:srgbClr val="FFE60B"/>
      </a:accent6>
      <a:hlink>
        <a:srgbClr val="0563C1"/>
      </a:hlink>
      <a:folHlink>
        <a:srgbClr val="954F72"/>
      </a:folHlink>
    </a:clrScheme>
    <a:fontScheme name="Motyw pakietu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yw pakietu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ja1" id="{436F5452-C95B-4D43-A1C6-1CA5BE69C951}" vid="{ABE25C27-1E66-47F3-AA86-B88226738C33}"/>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2444</TotalTime>
  <Words>929</Words>
  <Application>Microsoft Office PowerPoint</Application>
  <PresentationFormat>Niestandardowy</PresentationFormat>
  <Paragraphs>115</Paragraphs>
  <Slides>9</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9</vt:i4>
      </vt:variant>
    </vt:vector>
  </HeadingPairs>
  <TitlesOfParts>
    <vt:vector size="14" baseType="lpstr">
      <vt:lpstr>Arial</vt:lpstr>
      <vt:lpstr>Calibri</vt:lpstr>
      <vt:lpstr>Open Sans</vt:lpstr>
      <vt:lpstr>Ubuntu</vt:lpstr>
      <vt:lpstr>Motyw pakietu Office</vt:lpstr>
      <vt:lpstr>Wsparcie inwestycyjne dla MŚP w 2023 r. na obszarze subregionu wałbrzyskiego objętego interwencją FST.   Nabór nr FEDS.09.04-IP.01-013/23  KRYTERIA WYBORU PROJEKTÓW   </vt:lpstr>
      <vt:lpstr>Ocenie podlegają tylko projekty, które został złożone za pośrednictwem aplikacji WOD2021 w odpowiedzi na dany nabór (Aplikacja Wnioski o dofinansowanie jest elementem Centralnego Sytemu Teleinformatycznego 2021).  Ocena wniosków o dofinansowanie projektów prowadzona jest w oparciu o kryteria wyboru projektów zatwierdzonych przez KM 2021-2027.   </vt:lpstr>
      <vt:lpstr>Prezentacja programu PowerPoint</vt:lpstr>
      <vt:lpstr>KRYTERIA FORMALNE I MERYTORYCZNE ogólne</vt:lpstr>
      <vt:lpstr>KRYTERIA FORMALNE I MERYTORYCZNE ogólne</vt:lpstr>
      <vt:lpstr>Prezentacja programu PowerPoint</vt:lpstr>
      <vt:lpstr>KRYTERIA specyficzne FORMALNE I MERYTORYCZNE</vt:lpstr>
      <vt:lpstr>Prezentacja programu PowerPoint</vt:lpstr>
      <vt:lpstr> Dolnośląska Instytucja Pośrednicząca   ul. Eugeniusza Kwiatkowskiego 4   52-407 Wrocław  Filia w Świdnicy, Rynek 1, 58-100 Świdnica  www.dip.dolnyslask.pl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Sowiński Piotr</dc:creator>
  <cp:lastModifiedBy>Marta Pancerz</cp:lastModifiedBy>
  <cp:revision>242</cp:revision>
  <dcterms:created xsi:type="dcterms:W3CDTF">2022-06-22T09:40:44Z</dcterms:created>
  <dcterms:modified xsi:type="dcterms:W3CDTF">2023-06-07T05:54:33Z</dcterms:modified>
</cp:coreProperties>
</file>